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EA129-9FBA-4629-B082-E820DB62728B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5B621-4DB8-4A0F-BE2D-63616F5A13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0F6-A461-40C4-B553-C4E35E76D31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6AC3-30D8-4D11-9468-FADB679FCBD8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7E46-DA73-4AB8-86A8-067D5FC12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- Environment Setup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Android Environment Setup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Supported Operating Systems:</a:t>
            </a:r>
          </a:p>
          <a:p>
            <a:r>
              <a:rPr lang="en-US" dirty="0" smtClean="0"/>
              <a:t>Microsoft </a:t>
            </a:r>
            <a:r>
              <a:rPr lang="en-US" dirty="0"/>
              <a:t>Windows XP or later version.</a:t>
            </a:r>
          </a:p>
          <a:p>
            <a:r>
              <a:rPr lang="en-US" dirty="0" smtClean="0"/>
              <a:t>Macintosh </a:t>
            </a:r>
            <a:r>
              <a:rPr lang="en-US" dirty="0"/>
              <a:t>OS </a:t>
            </a:r>
            <a:r>
              <a:rPr lang="en-US" dirty="0" smtClean="0"/>
              <a:t>10.5.8 </a:t>
            </a:r>
            <a:r>
              <a:rPr lang="en-US" dirty="0"/>
              <a:t>or later </a:t>
            </a:r>
            <a:r>
              <a:rPr lang="en-US" dirty="0" smtClean="0"/>
              <a:t>version.</a:t>
            </a:r>
            <a:endParaRPr lang="en-US" dirty="0"/>
          </a:p>
          <a:p>
            <a:r>
              <a:rPr lang="en-US" dirty="0"/>
              <a:t>Linux </a:t>
            </a:r>
            <a:r>
              <a:rPr lang="en-US" dirty="0" smtClean="0"/>
              <a:t> </a:t>
            </a:r>
            <a:r>
              <a:rPr lang="en-US" dirty="0"/>
              <a:t>2.7 or later.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Android Environment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Required tools:</a:t>
            </a:r>
          </a:p>
          <a:p>
            <a:r>
              <a:rPr lang="en-US" b="1" dirty="0" smtClean="0"/>
              <a:t>JDK</a:t>
            </a:r>
            <a:r>
              <a:rPr lang="en-US" dirty="0" smtClean="0"/>
              <a:t>5 (Java development Kit) or Later Version which will included Java Runtime Environment (JRE).</a:t>
            </a:r>
            <a:endParaRPr lang="en-US" dirty="0"/>
          </a:p>
          <a:p>
            <a:r>
              <a:rPr lang="en-US" dirty="0"/>
              <a:t>Android </a:t>
            </a:r>
            <a:r>
              <a:rPr lang="en-US" b="1" dirty="0" smtClean="0"/>
              <a:t>SDK</a:t>
            </a:r>
            <a:r>
              <a:rPr lang="en-US" dirty="0" smtClean="0"/>
              <a:t>( Software Development Kit).</a:t>
            </a:r>
          </a:p>
          <a:p>
            <a:r>
              <a:rPr lang="en-US" b="1" dirty="0" smtClean="0"/>
              <a:t>Android Studio or Eclipse </a:t>
            </a:r>
            <a:r>
              <a:rPr lang="en-US" dirty="0" smtClean="0"/>
              <a:t>IDE (Integrated Development Environment).</a:t>
            </a:r>
            <a:endParaRPr lang="en-US" dirty="0"/>
          </a:p>
          <a:p>
            <a:r>
              <a:rPr lang="en-US" dirty="0"/>
              <a:t>Android Development Tools (</a:t>
            </a:r>
            <a:r>
              <a:rPr lang="en-US" b="1" dirty="0"/>
              <a:t>ADT</a:t>
            </a:r>
            <a:r>
              <a:rPr lang="en-US" dirty="0"/>
              <a:t>) Eclipse </a:t>
            </a:r>
            <a:r>
              <a:rPr lang="en-US" dirty="0" smtClean="0"/>
              <a:t>Plug-in.</a:t>
            </a:r>
          </a:p>
          <a:p>
            <a:r>
              <a:rPr lang="en-US" dirty="0" smtClean="0"/>
              <a:t> After install all tools, </a:t>
            </a:r>
            <a:r>
              <a:rPr lang="en-US" b="1" dirty="0"/>
              <a:t>Create </a:t>
            </a:r>
            <a:r>
              <a:rPr lang="en-US" b="1" dirty="0" smtClean="0"/>
              <a:t>(AVD) Android </a:t>
            </a:r>
            <a:r>
              <a:rPr lang="en-US" b="1" dirty="0"/>
              <a:t>Virtual </a:t>
            </a:r>
            <a:r>
              <a:rPr lang="en-US" b="1" dirty="0" smtClean="0"/>
              <a:t>Device</a:t>
            </a:r>
            <a:r>
              <a:rPr lang="en-US" dirty="0" smtClean="0"/>
              <a:t>  or </a:t>
            </a:r>
            <a:r>
              <a:rPr lang="en-US" b="1" dirty="0" smtClean="0"/>
              <a:t>Emulator </a:t>
            </a:r>
            <a:r>
              <a:rPr lang="en-US" dirty="0" smtClean="0"/>
              <a:t>for complete android environment setup.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Android Environment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Steps to Installing Android Environment: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Download ADT Bundle which will be included JDK+JRE, Eclipse, SDK.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Install JDK+JRE.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Open Eclipse.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Create Work-Space folder which will store your all apps.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Link SDK with Eclipse by using this Path-&gt;</a:t>
            </a:r>
          </a:p>
          <a:p>
            <a:pPr marL="514350" indent="-514350">
              <a:buNone/>
            </a:pPr>
            <a:r>
              <a:rPr lang="en-US" sz="2400" dirty="0" smtClean="0"/>
              <a:t>        </a:t>
            </a:r>
            <a:r>
              <a:rPr lang="en-US" sz="1900" b="1" dirty="0" smtClean="0"/>
              <a:t>Window -&gt; Preferences -&gt; Android</a:t>
            </a:r>
          </a:p>
          <a:p>
            <a:pPr marL="514350" indent="-514350">
              <a:buAutoNum type="arabicPeriod" startAt="6"/>
            </a:pPr>
            <a:r>
              <a:rPr lang="en-US" sz="2400" dirty="0" smtClean="0"/>
              <a:t>To test your Android applications you will need a Android Virtual device. So, Create AVD (Emulator) by using this Path -&gt;</a:t>
            </a:r>
          </a:p>
          <a:p>
            <a:pPr marL="514350" indent="-514350">
              <a:buNone/>
            </a:pPr>
            <a:r>
              <a:rPr lang="en-US" sz="2400" dirty="0" smtClean="0"/>
              <a:t>        </a:t>
            </a:r>
            <a:r>
              <a:rPr lang="en-US" sz="1900" b="1" dirty="0" smtClean="0"/>
              <a:t>Window -&gt; Android Virtual Device Manager</a:t>
            </a:r>
          </a:p>
          <a:p>
            <a:pPr marL="514350" indent="-514350">
              <a:buNone/>
            </a:pPr>
            <a:r>
              <a:rPr lang="en-US" sz="2400" dirty="0" smtClean="0"/>
              <a:t>7.     Now you are ready to Make your app in Android.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&amp;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JDK (Java Development Kit):</a:t>
            </a:r>
          </a:p>
          <a:p>
            <a:pPr>
              <a:buNone/>
            </a:pPr>
            <a:r>
              <a:rPr lang="en-US" dirty="0" smtClean="0"/>
              <a:t>1.  It is a bundle of software that you can use to develop Java based    applications.</a:t>
            </a:r>
          </a:p>
          <a:p>
            <a:pPr>
              <a:buNone/>
            </a:pPr>
            <a:r>
              <a:rPr lang="en-US" dirty="0" smtClean="0"/>
              <a:t>2.  The JDK needs more Disk space as it contains the JRE along with various development tools.</a:t>
            </a:r>
          </a:p>
          <a:p>
            <a:pPr>
              <a:buNone/>
            </a:pPr>
            <a:r>
              <a:rPr lang="en-US" dirty="0" smtClean="0"/>
              <a:t>3.  It includes the JRE, set of API classes, Java compiler, Webstart and additional files needed to write Java applets and applications.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JRE (Java Runtime environment):</a:t>
            </a:r>
          </a:p>
          <a:p>
            <a:pPr marL="514350" indent="-514350">
              <a:buAutoNum type="arabicPeriod"/>
            </a:pPr>
            <a:r>
              <a:rPr lang="en-US" dirty="0" smtClean="0"/>
              <a:t>It is an implementation of the Java Virtual Machine* which actually executes Java programs.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The JRE is smaller than the JDK so it needs less Disk space.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It includes the JVM , Core libraries and other additional components to run applications and applets written in Java.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   The Android SDK (software development kit) is a set of development tools used to develop applications for Android platform. The Android SDK includes the following: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Required Libraries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An emulator</a:t>
            </a:r>
          </a:p>
          <a:p>
            <a:r>
              <a:rPr lang="en-US" dirty="0" smtClean="0"/>
              <a:t>Relevant documentation for the Android application program interfaces (APIs)</a:t>
            </a:r>
          </a:p>
          <a:p>
            <a:r>
              <a:rPr lang="en-US" dirty="0" smtClean="0"/>
              <a:t>Sample source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Android Development Tools (ADT) is a plug-in for the Eclipse IDE that is designed to give you a powerful integrated environment to build Android applications.</a:t>
            </a:r>
          </a:p>
          <a:p>
            <a:r>
              <a:rPr lang="en-US" dirty="0" smtClean="0"/>
              <a:t>ADT extends the capabilities of Eclipse:</a:t>
            </a:r>
          </a:p>
          <a:p>
            <a:pPr marL="514350" indent="-514350">
              <a:buAutoNum type="arabicPeriod"/>
            </a:pPr>
            <a:r>
              <a:rPr lang="en-US" dirty="0" smtClean="0"/>
              <a:t>Quickly set up new Android projects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an application UI.</a:t>
            </a:r>
          </a:p>
          <a:p>
            <a:pPr marL="514350" indent="-514350">
              <a:buAutoNum type="arabicPeriod"/>
            </a:pPr>
            <a:r>
              <a:rPr lang="en-US" dirty="0" smtClean="0"/>
              <a:t>Debug your applications using the Android SDK tools. </a:t>
            </a:r>
          </a:p>
          <a:p>
            <a:pPr marL="514350" indent="-514350">
              <a:buAutoNum type="arabicPeriod"/>
            </a:pPr>
            <a:r>
              <a:rPr lang="en-US" dirty="0" smtClean="0"/>
              <a:t>Export .</a:t>
            </a:r>
            <a:r>
              <a:rPr lang="en-US" dirty="0" err="1" smtClean="0"/>
              <a:t>apk</a:t>
            </a:r>
            <a:r>
              <a:rPr lang="en-US" dirty="0" smtClean="0"/>
              <a:t> files in order to distribute your application.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Custom XML editors.</a:t>
            </a:r>
          </a:p>
          <a:p>
            <a:pPr marL="514350" indent="-514350">
              <a:buNone/>
            </a:pPr>
            <a:endParaRPr lang="en-US" dirty="0" smtClean="0"/>
          </a:p>
          <a:p>
            <a:r>
              <a:rPr lang="en-US" dirty="0" smtClean="0"/>
              <a:t>Developing in Eclipse with ADT is highly recommended and is the fastest way to get started in developing Android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Eclipse is an integrated development environment (IDE) used in computer programming, and is the most widely used Java IDE. It contains a workspace and an extensible plug-in system for customizing the environment.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2 </vt:lpstr>
      <vt:lpstr>Android Environment Setup </vt:lpstr>
      <vt:lpstr> Android Environment Setup </vt:lpstr>
      <vt:lpstr>Android Environment Setup </vt:lpstr>
      <vt:lpstr>JDK &amp; JRE</vt:lpstr>
      <vt:lpstr>Software Development Kit</vt:lpstr>
      <vt:lpstr>Android Development Tool</vt:lpstr>
      <vt:lpstr>Eclipse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</dc:title>
  <dc:creator>Pooja</dc:creator>
  <cp:lastModifiedBy>Pooja</cp:lastModifiedBy>
  <cp:revision>1</cp:revision>
  <dcterms:created xsi:type="dcterms:W3CDTF">2016-08-16T17:43:27Z</dcterms:created>
  <dcterms:modified xsi:type="dcterms:W3CDTF">2016-08-16T17:43:40Z</dcterms:modified>
</cp:coreProperties>
</file>