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34F4-2B21-4B44-A7F4-D074778B0D8A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763-4079-4D80-A84B-002807AA5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34F4-2B21-4B44-A7F4-D074778B0D8A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763-4079-4D80-A84B-002807AA5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34F4-2B21-4B44-A7F4-D074778B0D8A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763-4079-4D80-A84B-002807AA5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34F4-2B21-4B44-A7F4-D074778B0D8A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763-4079-4D80-A84B-002807AA5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34F4-2B21-4B44-A7F4-D074778B0D8A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763-4079-4D80-A84B-002807AA5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34F4-2B21-4B44-A7F4-D074778B0D8A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763-4079-4D80-A84B-002807AA5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34F4-2B21-4B44-A7F4-D074778B0D8A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763-4079-4D80-A84B-002807AA5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34F4-2B21-4B44-A7F4-D074778B0D8A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763-4079-4D80-A84B-002807AA5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34F4-2B21-4B44-A7F4-D074778B0D8A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763-4079-4D80-A84B-002807AA5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34F4-2B21-4B44-A7F4-D074778B0D8A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763-4079-4D80-A84B-002807AA5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34F4-2B21-4B44-A7F4-D074778B0D8A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763-4079-4D80-A84B-002807AA5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34F4-2B21-4B44-A7F4-D074778B0D8A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FB763-4079-4D80-A84B-002807AA5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</a:rPr>
              <a:t>Intent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Intent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buNone/>
            </a:pPr>
            <a:r>
              <a:rPr lang="en-US" sz="2600" b="1" dirty="0" smtClean="0"/>
              <a:t>Code of Explicit Intents:</a:t>
            </a:r>
          </a:p>
          <a:p>
            <a:pPr>
              <a:buNone/>
            </a:pPr>
            <a:r>
              <a:rPr lang="en-US" sz="2600" dirty="0" smtClean="0"/>
              <a:t>Intent </a:t>
            </a:r>
            <a:r>
              <a:rPr lang="en-US" sz="2600" dirty="0" err="1" smtClean="0"/>
              <a:t>i</a:t>
            </a:r>
            <a:r>
              <a:rPr lang="en-US" sz="2600" dirty="0" smtClean="0"/>
              <a:t> </a:t>
            </a:r>
            <a:r>
              <a:rPr lang="en-US" sz="2600" dirty="0"/>
              <a:t>=</a:t>
            </a:r>
            <a:r>
              <a:rPr lang="en-US" sz="2600" dirty="0" smtClean="0"/>
              <a:t> </a:t>
            </a:r>
            <a:r>
              <a:rPr lang="en-US" sz="2600" dirty="0"/>
              <a:t>new</a:t>
            </a:r>
            <a:r>
              <a:rPr lang="en-US" sz="2600" dirty="0" smtClean="0"/>
              <a:t> </a:t>
            </a:r>
            <a:r>
              <a:rPr lang="en-US" sz="2600" dirty="0"/>
              <a:t>Intent(</a:t>
            </a:r>
            <a:r>
              <a:rPr lang="en-US" sz="2600" dirty="0" err="1"/>
              <a:t>FirstActivity.this</a:t>
            </a:r>
            <a:r>
              <a:rPr lang="en-US" sz="2600" dirty="0"/>
              <a:t>,</a:t>
            </a:r>
            <a:r>
              <a:rPr lang="en-US" sz="2600" dirty="0" smtClean="0"/>
              <a:t> </a:t>
            </a:r>
            <a:r>
              <a:rPr lang="en-US" sz="2600" dirty="0" err="1"/>
              <a:t>SecondActivity.class</a:t>
            </a:r>
            <a:r>
              <a:rPr lang="en-US" sz="2600" dirty="0"/>
              <a:t>);</a:t>
            </a: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dirty="0" err="1" smtClean="0"/>
              <a:t>startActivity</a:t>
            </a:r>
            <a:r>
              <a:rPr lang="en-US" sz="2600" dirty="0" smtClean="0"/>
              <a:t>(</a:t>
            </a:r>
            <a:r>
              <a:rPr lang="en-US" sz="2600" dirty="0" err="1" smtClean="0"/>
              <a:t>i</a:t>
            </a:r>
            <a:r>
              <a:rPr lang="en-US" sz="2600" dirty="0" smtClean="0"/>
              <a:t>);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b="1" dirty="0" smtClean="0"/>
              <a:t>2. Implicit Intent:- </a:t>
            </a:r>
          </a:p>
          <a:p>
            <a:r>
              <a:rPr lang="en-US" sz="2800" dirty="0"/>
              <a:t>These intents do not name a </a:t>
            </a:r>
            <a:r>
              <a:rPr lang="en-US" sz="2800" dirty="0" smtClean="0"/>
              <a:t>target.</a:t>
            </a:r>
          </a:p>
          <a:p>
            <a:r>
              <a:rPr lang="en-US" sz="2800" dirty="0" smtClean="0"/>
              <a:t>Field </a:t>
            </a:r>
            <a:r>
              <a:rPr lang="en-US" sz="2800" dirty="0"/>
              <a:t>for </a:t>
            </a:r>
            <a:r>
              <a:rPr lang="en-US" sz="2800" smtClean="0"/>
              <a:t>the Target </a:t>
            </a:r>
            <a:r>
              <a:rPr lang="en-US" sz="2800" dirty="0" smtClean="0"/>
              <a:t>C</a:t>
            </a:r>
            <a:r>
              <a:rPr lang="en-US" sz="2800" smtClean="0"/>
              <a:t>omponent </a:t>
            </a:r>
            <a:r>
              <a:rPr lang="en-US" sz="2800" dirty="0"/>
              <a:t>name is left blank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Implicit intents are often used to activate components in other applications</a:t>
            </a:r>
            <a:r>
              <a:rPr lang="en-US" sz="2800" dirty="0" smtClean="0"/>
              <a:t>.</a:t>
            </a:r>
          </a:p>
          <a:p>
            <a:r>
              <a:rPr lang="en-US" sz="2800" u="sng" dirty="0" smtClean="0"/>
              <a:t>Do </a:t>
            </a:r>
            <a:r>
              <a:rPr lang="en-US" sz="2800" b="1" u="sng" dirty="0" smtClean="0"/>
              <a:t>Video Recording</a:t>
            </a:r>
            <a:r>
              <a:rPr lang="en-US" sz="2800" u="sng" dirty="0" smtClean="0"/>
              <a:t> Example from your Practical File.</a:t>
            </a:r>
          </a:p>
          <a:p>
            <a:endParaRPr lang="en-US" sz="2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of Intent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Intent Code of Video Recording:-</a:t>
            </a:r>
          </a:p>
          <a:p>
            <a:pPr>
              <a:buNone/>
            </a:pPr>
            <a:r>
              <a:rPr lang="en-US" sz="2400" dirty="0" smtClean="0"/>
              <a:t> Intent </a:t>
            </a:r>
            <a:r>
              <a:rPr lang="en-US" sz="24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b="1" dirty="0" smtClean="0"/>
              <a:t>new Intent(</a:t>
            </a:r>
            <a:r>
              <a:rPr lang="en-US" sz="2400" b="1" dirty="0" err="1" smtClean="0"/>
              <a:t>MediaStore.</a:t>
            </a:r>
            <a:r>
              <a:rPr lang="en-US" sz="2400" b="1" i="1" dirty="0" err="1" smtClean="0"/>
              <a:t>ACTION_VIDEO_CAPTURE</a:t>
            </a:r>
            <a:r>
              <a:rPr lang="en-US" sz="2400" b="1" i="1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1600" dirty="0" err="1" smtClean="0"/>
              <a:t>fileUri</a:t>
            </a:r>
            <a:r>
              <a:rPr lang="en-US" sz="1600" dirty="0" smtClean="0"/>
              <a:t> = </a:t>
            </a:r>
            <a:r>
              <a:rPr lang="en-US" sz="1600" dirty="0" err="1" smtClean="0"/>
              <a:t>Uri.</a:t>
            </a:r>
            <a:r>
              <a:rPr lang="en-US" sz="1600" i="1" dirty="0" err="1" smtClean="0"/>
              <a:t>parse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Environment.getExternalStorageDirectory</a:t>
            </a:r>
            <a:r>
              <a:rPr lang="en-US" sz="1600" i="1" dirty="0" smtClean="0"/>
              <a:t>().</a:t>
            </a:r>
            <a:r>
              <a:rPr lang="en-US" sz="1600" i="1" dirty="0" err="1" smtClean="0"/>
              <a:t>getAbsolutePath</a:t>
            </a:r>
            <a:r>
              <a:rPr lang="en-US" sz="1600" i="1" dirty="0" smtClean="0"/>
              <a:t>()+"/myVideo.mp4");</a:t>
            </a:r>
            <a:endParaRPr lang="en-US" sz="1600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i.putExtra</a:t>
            </a:r>
            <a:r>
              <a:rPr lang="en-US" sz="2400" dirty="0" smtClean="0"/>
              <a:t>(</a:t>
            </a:r>
            <a:r>
              <a:rPr lang="en-US" sz="2400" dirty="0" err="1" smtClean="0"/>
              <a:t>MediaStore.</a:t>
            </a:r>
            <a:r>
              <a:rPr lang="en-US" sz="2400" i="1" dirty="0" err="1" smtClean="0"/>
              <a:t>EXTRA_OUTPUT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fileUri</a:t>
            </a:r>
            <a:r>
              <a:rPr lang="en-US" sz="2400" i="1" dirty="0" smtClean="0"/>
              <a:t>);  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i.putExtra</a:t>
            </a:r>
            <a:r>
              <a:rPr lang="en-US" sz="2400" dirty="0" smtClean="0"/>
              <a:t>(</a:t>
            </a:r>
            <a:r>
              <a:rPr lang="en-US" sz="2400" dirty="0" err="1" smtClean="0"/>
              <a:t>MediaStore.</a:t>
            </a:r>
            <a:r>
              <a:rPr lang="en-US" sz="2400" i="1" dirty="0" err="1" smtClean="0"/>
              <a:t>EXTRA_VIDEO_QUALITY</a:t>
            </a:r>
            <a:r>
              <a:rPr lang="en-US" sz="2400" i="1" dirty="0" smtClean="0"/>
              <a:t>, 1); </a:t>
            </a:r>
            <a:r>
              <a:rPr lang="en-US" sz="2400" dirty="0" smtClean="0"/>
              <a:t>                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000" dirty="0" err="1" smtClean="0"/>
              <a:t>startActivityForResult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, CAPTURE_VIDEO_ACTIVITY_REQUEST_CODE);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Intent?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b="1" dirty="0"/>
              <a:t>Intent</a:t>
            </a:r>
            <a:r>
              <a:rPr lang="en-US" dirty="0"/>
              <a:t> is an abstract description of an operation to be performed</a:t>
            </a:r>
            <a:r>
              <a:rPr lang="en-US" dirty="0" smtClean="0"/>
              <a:t>.</a:t>
            </a:r>
          </a:p>
          <a:p>
            <a:r>
              <a:rPr lang="en-US" dirty="0"/>
              <a:t>It can be used </a:t>
            </a:r>
            <a:r>
              <a:rPr lang="en-US" dirty="0" smtClean="0"/>
              <a:t>with:-</a:t>
            </a:r>
          </a:p>
          <a:p>
            <a:pPr marL="514350" indent="-514350">
              <a:buAutoNum type="arabicPeriod"/>
            </a:pPr>
            <a:r>
              <a:rPr lang="en-US" b="1" dirty="0" err="1" smtClean="0"/>
              <a:t>startActivity</a:t>
            </a:r>
            <a:r>
              <a:rPr lang="en-US" dirty="0"/>
              <a:t> to launch </a:t>
            </a:r>
            <a:r>
              <a:rPr lang="en-US" dirty="0" smtClean="0"/>
              <a:t>an Activity .</a:t>
            </a:r>
            <a:r>
              <a:rPr lang="en-US" dirty="0"/>
              <a:t> 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b="1" dirty="0" err="1" smtClean="0"/>
              <a:t>broadcastIntent</a:t>
            </a:r>
            <a:r>
              <a:rPr lang="en-US" dirty="0"/>
              <a:t> to send it to any </a:t>
            </a:r>
            <a:r>
              <a:rPr lang="en-US" dirty="0" err="1" smtClean="0"/>
              <a:t>BroadcastReceiver</a:t>
            </a:r>
            <a:r>
              <a:rPr lang="en-US" dirty="0" smtClean="0"/>
              <a:t> components .</a:t>
            </a:r>
          </a:p>
          <a:p>
            <a:pPr marL="514350" indent="-514350">
              <a:buAutoNum type="arabicPeriod"/>
            </a:pPr>
            <a:r>
              <a:rPr lang="en-US" b="1" dirty="0" err="1" smtClean="0"/>
              <a:t>startService</a:t>
            </a:r>
            <a:r>
              <a:rPr lang="en-US" b="1" dirty="0" smtClean="0"/>
              <a:t>(Intent)</a:t>
            </a:r>
            <a:r>
              <a:rPr lang="en-US" dirty="0" smtClean="0"/>
              <a:t>or</a:t>
            </a:r>
            <a:r>
              <a:rPr lang="en-US" dirty="0"/>
              <a:t> </a:t>
            </a:r>
            <a:r>
              <a:rPr lang="en-US" b="1" dirty="0" err="1" smtClean="0"/>
              <a:t>bindService</a:t>
            </a:r>
            <a:r>
              <a:rPr lang="en-US" b="1" dirty="0" smtClean="0"/>
              <a:t>(Intent)</a:t>
            </a:r>
            <a:r>
              <a:rPr lang="en-US" b="1" dirty="0"/>
              <a:t> </a:t>
            </a:r>
            <a:r>
              <a:rPr lang="en-US" dirty="0"/>
              <a:t>to communicate with a background Service.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Intent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b="1" dirty="0"/>
              <a:t>Intent object </a:t>
            </a:r>
            <a:r>
              <a:rPr lang="en-US" dirty="0"/>
              <a:t>is a bundle of information which is used by the component that receives the intent as well as information used by the Android system</a:t>
            </a:r>
            <a:r>
              <a:rPr lang="en-US" dirty="0" smtClean="0"/>
              <a:t>.</a:t>
            </a:r>
          </a:p>
          <a:p>
            <a:r>
              <a:rPr lang="en-US" dirty="0"/>
              <a:t>An Intent object can contain the following </a:t>
            </a:r>
            <a:r>
              <a:rPr lang="en-US" dirty="0" smtClean="0"/>
              <a:t>components:-</a:t>
            </a:r>
          </a:p>
          <a:p>
            <a:pPr marL="514350" indent="-514350">
              <a:buAutoNum type="arabicPeriod"/>
            </a:pPr>
            <a:r>
              <a:rPr lang="en-US" dirty="0" smtClean="0"/>
              <a:t>Action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Data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Category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Extras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Flags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Intent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7150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b="1" dirty="0" smtClean="0"/>
              <a:t>Action:- </a:t>
            </a:r>
            <a:r>
              <a:rPr lang="en-US" sz="2400" dirty="0" smtClean="0"/>
              <a:t>This </a:t>
            </a:r>
            <a:r>
              <a:rPr lang="en-US" sz="2400" dirty="0"/>
              <a:t>is mandatory part of the Intent object and is a string naming the action to be </a:t>
            </a:r>
            <a:r>
              <a:rPr lang="en-US" sz="2400" dirty="0" smtClean="0"/>
              <a:t>performed.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/>
              <a:t>The action in an Intent object can be set by the </a:t>
            </a:r>
            <a:r>
              <a:rPr lang="en-US" sz="2400" b="1" dirty="0" err="1"/>
              <a:t>setAction</a:t>
            </a:r>
            <a:r>
              <a:rPr lang="en-US" sz="2400" b="1" dirty="0"/>
              <a:t>() </a:t>
            </a:r>
            <a:r>
              <a:rPr lang="en-US" sz="2400" dirty="0"/>
              <a:t>method and read by </a:t>
            </a:r>
            <a:r>
              <a:rPr lang="en-US" sz="2400" b="1" dirty="0" err="1"/>
              <a:t>getAction</a:t>
            </a:r>
            <a:r>
              <a:rPr lang="en-US" sz="2400" b="1" dirty="0"/>
              <a:t>().</a:t>
            </a:r>
            <a:endParaRPr lang="en-US" sz="2400" b="1" dirty="0" smtClean="0"/>
          </a:p>
          <a:p>
            <a:pPr marL="514350" indent="-514350">
              <a:buNone/>
            </a:pPr>
            <a:r>
              <a:rPr lang="en-US" sz="2400" dirty="0" smtClean="0"/>
              <a:t>Example of Some Intent Action:-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971800"/>
          <a:ext cx="8229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4953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Activity Action Intent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ACTION_ALL_APPS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all the applications available on the device.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ACTION_ANSWER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 an incoming phone call.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ACTION_BATTERY_LOW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"Low battery warning" by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ACTION_DIAL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Dial a number as specified by the data.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ACTION_SCREEN_OFF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 after the screen turns off.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ACTION_SCREEN_ON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 after the screen turns 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ACTION_SEARCH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 a search.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ACTION_SHUTDOWN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is shutting down.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ACTION_SET_WALLPAPER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settings for choosing wallpaper.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Intent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AutoNum type="arabicPeriod" startAt="2"/>
            </a:pPr>
            <a:r>
              <a:rPr lang="en-US" b="1" dirty="0" smtClean="0"/>
              <a:t>Data:-  </a:t>
            </a:r>
          </a:p>
          <a:p>
            <a:pPr marL="514350" indent="-514350"/>
            <a:r>
              <a:rPr lang="en-US" dirty="0" smtClean="0"/>
              <a:t>It use for Adding </a:t>
            </a:r>
            <a:r>
              <a:rPr lang="en-US" dirty="0"/>
              <a:t>a data specification to an </a:t>
            </a:r>
            <a:r>
              <a:rPr lang="en-US" dirty="0" smtClean="0"/>
              <a:t>intent.</a:t>
            </a:r>
          </a:p>
          <a:p>
            <a:pPr marL="514350" indent="-514350"/>
            <a:r>
              <a:rPr lang="en-US" dirty="0"/>
              <a:t>The specification can be just a data </a:t>
            </a:r>
            <a:r>
              <a:rPr lang="en-US" dirty="0" smtClean="0"/>
              <a:t>type, just </a:t>
            </a:r>
            <a:r>
              <a:rPr lang="en-US" dirty="0"/>
              <a:t>a URI, or </a:t>
            </a:r>
            <a:r>
              <a:rPr lang="en-US" dirty="0" smtClean="0"/>
              <a:t>both.</a:t>
            </a:r>
          </a:p>
          <a:p>
            <a:pPr marL="514350" indent="-514350"/>
            <a:r>
              <a:rPr lang="en-US" b="1" dirty="0" err="1"/>
              <a:t>setType</a:t>
            </a:r>
            <a:r>
              <a:rPr lang="en-US" b="1" dirty="0"/>
              <a:t>() </a:t>
            </a:r>
            <a:r>
              <a:rPr lang="en-US" dirty="0"/>
              <a:t>specifies it only as </a:t>
            </a:r>
            <a:r>
              <a:rPr lang="en-US" dirty="0" smtClean="0"/>
              <a:t>a data Type.</a:t>
            </a:r>
          </a:p>
          <a:p>
            <a:pPr marL="514350" indent="-514350"/>
            <a:r>
              <a:rPr lang="en-US" b="1" dirty="0" err="1"/>
              <a:t>setData</a:t>
            </a:r>
            <a:r>
              <a:rPr lang="en-US" b="1" dirty="0" smtClean="0"/>
              <a:t>() </a:t>
            </a:r>
            <a:r>
              <a:rPr lang="en-US" dirty="0"/>
              <a:t>specifies data only as a </a:t>
            </a:r>
            <a:r>
              <a:rPr lang="en-US" dirty="0" smtClean="0"/>
              <a:t>URI.</a:t>
            </a:r>
          </a:p>
          <a:p>
            <a:pPr marL="514350" indent="-514350"/>
            <a:r>
              <a:rPr lang="en-US" b="1" dirty="0" err="1"/>
              <a:t>setDataAndType</a:t>
            </a:r>
            <a:r>
              <a:rPr lang="en-US" b="1" dirty="0"/>
              <a:t>() </a:t>
            </a:r>
            <a:r>
              <a:rPr lang="en-US" dirty="0"/>
              <a:t>specifies it as both a URI and </a:t>
            </a:r>
            <a:r>
              <a:rPr lang="en-US" dirty="0" smtClean="0"/>
              <a:t>a data </a:t>
            </a:r>
            <a:r>
              <a:rPr lang="en-US" dirty="0"/>
              <a:t>type</a:t>
            </a:r>
            <a:r>
              <a:rPr lang="en-US" dirty="0" smtClean="0"/>
              <a:t>.</a:t>
            </a:r>
          </a:p>
          <a:p>
            <a:pPr marL="514350" indent="-514350"/>
            <a:r>
              <a:rPr lang="en-US" dirty="0"/>
              <a:t>The URI is read by </a:t>
            </a:r>
            <a:r>
              <a:rPr lang="en-US" b="1" dirty="0" err="1"/>
              <a:t>getData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dirty="0" smtClean="0"/>
              <a:t>the data </a:t>
            </a:r>
            <a:r>
              <a:rPr lang="en-US" dirty="0"/>
              <a:t>type by </a:t>
            </a:r>
            <a:r>
              <a:rPr lang="en-US" b="1" dirty="0" err="1"/>
              <a:t>getType</a:t>
            </a:r>
            <a:r>
              <a:rPr lang="en-US" b="1" dirty="0" smtClean="0"/>
              <a:t>().</a:t>
            </a:r>
          </a:p>
          <a:p>
            <a:pPr marL="514350" indent="-514350"/>
            <a:r>
              <a:rPr lang="en-US" dirty="0" smtClean="0"/>
              <a:t>Example of Action + Data Component:-</a:t>
            </a:r>
          </a:p>
          <a:p>
            <a:pPr marL="514350" indent="-514350">
              <a:buNone/>
            </a:pPr>
            <a:r>
              <a:rPr lang="en-US" b="1" dirty="0" smtClean="0"/>
              <a:t>       ACTION_DIAL tel:123     </a:t>
            </a:r>
          </a:p>
          <a:p>
            <a:pPr marL="514350" indent="-514350">
              <a:buNone/>
            </a:pPr>
            <a:r>
              <a:rPr lang="en-US" dirty="0" smtClean="0"/>
              <a:t>To</a:t>
            </a:r>
            <a:r>
              <a:rPr lang="en-US" b="1" dirty="0" smtClean="0"/>
              <a:t> </a:t>
            </a:r>
            <a:r>
              <a:rPr lang="en-US" dirty="0" smtClean="0"/>
              <a:t>Display </a:t>
            </a:r>
            <a:r>
              <a:rPr lang="en-US" dirty="0"/>
              <a:t>the phone dialer with the given number filled in.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Intent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3. Category:-</a:t>
            </a:r>
          </a:p>
          <a:p>
            <a:r>
              <a:rPr lang="en-US" dirty="0"/>
              <a:t>The category is an optional part of Intent object and it's a string containing additional information about </a:t>
            </a:r>
            <a:r>
              <a:rPr lang="en-US" dirty="0" smtClean="0"/>
              <a:t>the component.</a:t>
            </a:r>
          </a:p>
          <a:p>
            <a:r>
              <a:rPr lang="en-US" b="1" dirty="0" err="1"/>
              <a:t>addCategory</a:t>
            </a:r>
            <a:r>
              <a:rPr lang="en-US" b="1" dirty="0"/>
              <a:t>() </a:t>
            </a:r>
            <a:r>
              <a:rPr lang="en-US" dirty="0"/>
              <a:t>method </a:t>
            </a:r>
            <a:r>
              <a:rPr lang="en-US" dirty="0" smtClean="0"/>
              <a:t>use for adding </a:t>
            </a:r>
            <a:r>
              <a:rPr lang="en-US" dirty="0"/>
              <a:t>a category in an Intent </a:t>
            </a:r>
            <a:r>
              <a:rPr lang="en-US" dirty="0" smtClean="0"/>
              <a:t>object.</a:t>
            </a:r>
          </a:p>
          <a:p>
            <a:r>
              <a:rPr lang="en-US" b="1" dirty="0" err="1"/>
              <a:t>removeCategory</a:t>
            </a:r>
            <a:r>
              <a:rPr lang="en-US" b="1" dirty="0"/>
              <a:t>() </a:t>
            </a:r>
            <a:r>
              <a:rPr lang="en-US" dirty="0"/>
              <a:t>deletes a category previously </a:t>
            </a:r>
            <a:r>
              <a:rPr lang="en-US" dirty="0" smtClean="0"/>
              <a:t>added.</a:t>
            </a:r>
          </a:p>
          <a:p>
            <a:r>
              <a:rPr lang="en-US" b="1" dirty="0" err="1" smtClean="0"/>
              <a:t>getCategories</a:t>
            </a:r>
            <a:r>
              <a:rPr lang="en-US" b="1" dirty="0" smtClean="0"/>
              <a:t>() </a:t>
            </a:r>
            <a:r>
              <a:rPr lang="en-US" dirty="0" smtClean="0"/>
              <a:t>gets </a:t>
            </a:r>
            <a:r>
              <a:rPr lang="en-US" dirty="0"/>
              <a:t>the set of all categories currently in the object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Example:-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CATEGORY_APP_BROWSER </a:t>
            </a:r>
            <a:r>
              <a:rPr lang="en-US" dirty="0" smtClean="0"/>
              <a:t>:- </a:t>
            </a:r>
            <a:r>
              <a:rPr lang="en-US" dirty="0"/>
              <a:t>Used with ACTION_MAIN to launch the browser application</a:t>
            </a:r>
            <a:r>
              <a:rPr lang="en-US" dirty="0" smtClean="0"/>
              <a:t>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b="1" dirty="0" smtClean="0"/>
              <a:t>CATEGORY_APP_GALLERY </a:t>
            </a:r>
            <a:r>
              <a:rPr lang="en-US" dirty="0" smtClean="0"/>
              <a:t>  :- Used </a:t>
            </a:r>
            <a:r>
              <a:rPr lang="en-US" dirty="0"/>
              <a:t>with ACTION_MAIN to launch the gallery application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Components of Intent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4. Extras:-</a:t>
            </a:r>
          </a:p>
          <a:p>
            <a:r>
              <a:rPr lang="en-US" dirty="0"/>
              <a:t>This will be in key-value pairs for additional information that should be delivered to the component handling the intent</a:t>
            </a:r>
            <a:r>
              <a:rPr lang="en-US" dirty="0" smtClean="0"/>
              <a:t>.</a:t>
            </a:r>
          </a:p>
          <a:p>
            <a:r>
              <a:rPr lang="en-US" dirty="0"/>
              <a:t>The extras can be </a:t>
            </a:r>
            <a:r>
              <a:rPr lang="en-US" b="1" dirty="0"/>
              <a:t>set</a:t>
            </a:r>
            <a:r>
              <a:rPr lang="en-US" dirty="0"/>
              <a:t> and </a:t>
            </a:r>
            <a:r>
              <a:rPr lang="en-US" b="1" dirty="0"/>
              <a:t>read</a:t>
            </a:r>
            <a:r>
              <a:rPr lang="en-US" dirty="0"/>
              <a:t> using the </a:t>
            </a:r>
            <a:r>
              <a:rPr lang="en-US" b="1" dirty="0" err="1"/>
              <a:t>putExtras</a:t>
            </a:r>
            <a:r>
              <a:rPr lang="en-US" b="1" dirty="0"/>
              <a:t>()</a:t>
            </a:r>
            <a:r>
              <a:rPr lang="en-US" dirty="0"/>
              <a:t> and </a:t>
            </a:r>
            <a:r>
              <a:rPr lang="en-US" b="1" dirty="0" err="1"/>
              <a:t>getExtras</a:t>
            </a:r>
            <a:r>
              <a:rPr lang="en-US" b="1" dirty="0"/>
              <a:t>() </a:t>
            </a:r>
            <a:r>
              <a:rPr lang="en-US" dirty="0" smtClean="0"/>
              <a:t>methods.</a:t>
            </a:r>
          </a:p>
          <a:p>
            <a:pPr>
              <a:buNone/>
            </a:pPr>
            <a:r>
              <a:rPr lang="en-US" dirty="0" smtClean="0"/>
              <a:t>Example:-</a:t>
            </a:r>
          </a:p>
          <a:p>
            <a:pPr>
              <a:buNone/>
            </a:pPr>
            <a:r>
              <a:rPr lang="en-US" b="1" dirty="0" smtClean="0"/>
              <a:t>EXTRA_ALLOW_MULTIPLE </a:t>
            </a:r>
            <a:r>
              <a:rPr lang="en-US" dirty="0" smtClean="0"/>
              <a:t>:-  </a:t>
            </a:r>
            <a:r>
              <a:rPr lang="en-US" dirty="0"/>
              <a:t>Used to indicate that a ACTION_GET_CONTENT intent can allow the user to select and return multiple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Components of Intent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5. Flags:-</a:t>
            </a:r>
          </a:p>
          <a:p>
            <a:r>
              <a:rPr lang="en-US" dirty="0" smtClean="0"/>
              <a:t>Flags </a:t>
            </a:r>
            <a:r>
              <a:rPr lang="en-US" dirty="0"/>
              <a:t>are optional part of Intent object and instruct the Android system how to launch an activity, and how to treat it after it's </a:t>
            </a:r>
            <a:r>
              <a:rPr lang="en-US" dirty="0" smtClean="0"/>
              <a:t>launched.</a:t>
            </a:r>
          </a:p>
          <a:p>
            <a:pPr>
              <a:buNone/>
            </a:pPr>
            <a:r>
              <a:rPr lang="en-US" dirty="0" smtClean="0"/>
              <a:t>Example:-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FLAG_ACTIVITY_NEW_TASK</a:t>
            </a:r>
          </a:p>
          <a:p>
            <a:pPr marL="514350" indent="-514350">
              <a:buNone/>
            </a:pPr>
            <a:r>
              <a:rPr lang="en-US" b="1" dirty="0" smtClean="0"/>
              <a:t>2.  FLAG_ACTIVITY_CLEAR_TASK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of Intent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There are 2 types of Intent.</a:t>
            </a:r>
          </a:p>
          <a:p>
            <a:pPr marL="514350" indent="-514350">
              <a:buAutoNum type="arabicPeriod"/>
            </a:pPr>
            <a:r>
              <a:rPr lang="en-US" sz="2600" b="1" dirty="0" smtClean="0"/>
              <a:t>Explicit Intents</a:t>
            </a:r>
            <a:r>
              <a:rPr lang="en-US" sz="2600" dirty="0" smtClean="0"/>
              <a:t>:-  </a:t>
            </a:r>
            <a:r>
              <a:rPr lang="en-US" sz="2600" dirty="0"/>
              <a:t>Explicit intent going to be connected internal world of application</a:t>
            </a:r>
            <a:r>
              <a:rPr lang="en-US" sz="2600" dirty="0" smtClean="0"/>
              <a:t>, suppose </a:t>
            </a:r>
            <a:r>
              <a:rPr lang="en-US" sz="2600" dirty="0"/>
              <a:t>if you wants to connect one activity to another activity, we can do </a:t>
            </a:r>
            <a:r>
              <a:rPr lang="en-US" sz="2600" dirty="0" smtClean="0"/>
              <a:t>this </a:t>
            </a:r>
            <a:r>
              <a:rPr lang="en-US" sz="2600" dirty="0"/>
              <a:t>by explicit </a:t>
            </a:r>
            <a:r>
              <a:rPr lang="en-US" sz="2600" dirty="0" smtClean="0"/>
              <a:t>intent.</a:t>
            </a:r>
            <a:r>
              <a:rPr lang="en-US" sz="2600" dirty="0"/>
              <a:t> </a:t>
            </a:r>
            <a:r>
              <a:rPr lang="en-US" sz="2600" dirty="0" smtClean="0"/>
              <a:t> Example:-  </a:t>
            </a:r>
            <a:r>
              <a:rPr lang="en-US" sz="2600" b="1" u="sng" dirty="0" smtClean="0"/>
              <a:t>Do it from your Practical File.</a:t>
            </a:r>
          </a:p>
          <a:p>
            <a:pPr marL="514350" indent="-514350"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/>
          </a:p>
        </p:txBody>
      </p:sp>
      <p:pic>
        <p:nvPicPr>
          <p:cNvPr id="4" name="Picture 3" descr="inten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81400"/>
            <a:ext cx="75438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622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20</vt:lpstr>
      <vt:lpstr>What is Intent? </vt:lpstr>
      <vt:lpstr>Intent Object </vt:lpstr>
      <vt:lpstr>Components of Intent </vt:lpstr>
      <vt:lpstr>Components of Intent </vt:lpstr>
      <vt:lpstr>Components of Intent </vt:lpstr>
      <vt:lpstr>Components of Intent </vt:lpstr>
      <vt:lpstr>Components of Intent </vt:lpstr>
      <vt:lpstr>Types of Intent </vt:lpstr>
      <vt:lpstr>Types of Intent </vt:lpstr>
      <vt:lpstr>Types of Intent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</dc:title>
  <dc:creator>Pooja</dc:creator>
  <cp:lastModifiedBy>Pooja</cp:lastModifiedBy>
  <cp:revision>53</cp:revision>
  <dcterms:created xsi:type="dcterms:W3CDTF">2016-09-23T02:42:49Z</dcterms:created>
  <dcterms:modified xsi:type="dcterms:W3CDTF">2016-09-23T05:25:03Z</dcterms:modified>
</cp:coreProperties>
</file>