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74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>
        <p:scale>
          <a:sx n="66" d="100"/>
          <a:sy n="66" d="100"/>
        </p:scale>
        <p:origin x="-151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7D38-C59C-47EC-9626-103B9D7D76A2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3269-4769-46B7-893E-9EDECDC91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Location and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Steps to generate Google Map API</a:t>
            </a:r>
            <a:br>
              <a:rPr lang="en-US" b="1" dirty="0" smtClean="0"/>
            </a:b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We can get Google Map API Key by 2 Methods:-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Using Command:-</a:t>
            </a:r>
          </a:p>
          <a:p>
            <a:pPr marL="514350" indent="-514350"/>
            <a:r>
              <a:rPr lang="en-US" sz="2000" b="1" dirty="0" err="1" smtClean="0"/>
              <a:t>keytool</a:t>
            </a:r>
            <a:r>
              <a:rPr lang="en-US" sz="2000" b="1" dirty="0" smtClean="0"/>
              <a:t> -list -</a:t>
            </a:r>
            <a:r>
              <a:rPr lang="en-US" sz="2000" b="1" dirty="0" err="1" smtClean="0"/>
              <a:t>keystore</a:t>
            </a:r>
            <a:r>
              <a:rPr lang="en-US" sz="2000" b="1" dirty="0" smtClean="0"/>
              <a:t> my-release-</a:t>
            </a:r>
            <a:r>
              <a:rPr lang="en-US" sz="2000" b="1" dirty="0" err="1" smtClean="0"/>
              <a:t>key.keystore</a:t>
            </a:r>
            <a:endParaRPr lang="en-US" sz="2000" b="1" dirty="0" smtClean="0"/>
          </a:p>
          <a:p>
            <a:pPr marL="514350" indent="-514350">
              <a:buAutoNum type="arabicPeriod" startAt="2"/>
            </a:pPr>
            <a:r>
              <a:rPr lang="en-US" sz="2000" dirty="0" smtClean="0"/>
              <a:t>Using GUI:-</a:t>
            </a:r>
          </a:p>
          <a:p>
            <a:r>
              <a:rPr lang="en-US" sz="2000" i="1" dirty="0" smtClean="0"/>
              <a:t>Signup on this link </a:t>
            </a:r>
            <a:r>
              <a:rPr lang="en-US" sz="2000" b="1" i="1" dirty="0" smtClean="0"/>
              <a:t>http://code.google.com/android/maps-api-signup.html</a:t>
            </a:r>
          </a:p>
          <a:p>
            <a:pPr>
              <a:buNone/>
            </a:pPr>
            <a:endParaRPr lang="en-US" sz="2000" b="1" dirty="0" smtClean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315"/>
            <a:ext cx="7619999" cy="1219370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14800"/>
            <a:ext cx="75438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Working with </a:t>
            </a:r>
            <a:r>
              <a:rPr lang="en-US" b="1" dirty="0" smtClean="0"/>
              <a:t>Map-Views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Map-View </a:t>
            </a:r>
            <a:r>
              <a:rPr lang="en-US" dirty="0"/>
              <a:t>encapsulates a lot of very complex mapping software and is available </a:t>
            </a:r>
            <a:r>
              <a:rPr lang="en-US" dirty="0" smtClean="0"/>
              <a:t>for you </a:t>
            </a:r>
            <a:r>
              <a:rPr lang="en-US" dirty="0"/>
              <a:t>to use in your Android applications—for free</a:t>
            </a:r>
            <a:r>
              <a:rPr lang="en-US" dirty="0" smtClean="0"/>
              <a:t>.</a:t>
            </a:r>
          </a:p>
          <a:p>
            <a:r>
              <a:rPr lang="en-US" dirty="0"/>
              <a:t>Here are some of the things you </a:t>
            </a:r>
            <a:r>
              <a:rPr lang="en-US" dirty="0" smtClean="0"/>
              <a:t>can do </a:t>
            </a:r>
            <a:r>
              <a:rPr lang="en-US" dirty="0"/>
              <a:t>with a </a:t>
            </a:r>
            <a:r>
              <a:rPr lang="en-US" dirty="0" err="1" smtClean="0"/>
              <a:t>MapView</a:t>
            </a:r>
            <a:r>
              <a:rPr lang="en-US" dirty="0" smtClean="0"/>
              <a:t>:-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a street map of any area in the world, with up-to-date mapping </a:t>
            </a:r>
            <a:r>
              <a:rPr lang="en-US" dirty="0" smtClean="0"/>
              <a:t>information of </a:t>
            </a:r>
            <a:r>
              <a:rPr lang="en-US" dirty="0"/>
              <a:t>Google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Change </a:t>
            </a:r>
            <a:r>
              <a:rPr lang="en-US" dirty="0"/>
              <a:t>the map view to show</a:t>
            </a:r>
            <a:r>
              <a:rPr lang="en-US" dirty="0" smtClean="0"/>
              <a:t>:-</a:t>
            </a:r>
            <a:r>
              <a:rPr lang="en-US" i="1" dirty="0" smtClean="0"/>
              <a:t> Street view, Satellite view, Traffic view.</a:t>
            </a:r>
          </a:p>
          <a:p>
            <a:pPr marL="514350" indent="-514350">
              <a:buAutoNum type="arabicPeriod" startAt="2"/>
            </a:pPr>
            <a:r>
              <a:rPr lang="en-US" dirty="0"/>
              <a:t>Move the map under program control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2"/>
            </a:pPr>
            <a:r>
              <a:rPr lang="en-US" dirty="0"/>
              <a:t>Plot your own graphics in overlays on top of the map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2"/>
            </a:pPr>
            <a:r>
              <a:rPr lang="en-US" dirty="0"/>
              <a:t>Respond to user touch events on the map.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Map-View </a:t>
            </a:r>
            <a:r>
              <a:rPr lang="en-US" sz="3200" b="1" dirty="0"/>
              <a:t>and </a:t>
            </a:r>
            <a:r>
              <a:rPr lang="en-US" sz="3200" b="1" dirty="0" err="1"/>
              <a:t>MyLocationOverlay</a:t>
            </a:r>
            <a:r>
              <a:rPr lang="en-US" sz="3200" b="1" dirty="0"/>
              <a:t> </a:t>
            </a:r>
            <a:r>
              <a:rPr lang="en-US" sz="3200" b="1" dirty="0" smtClean="0"/>
              <a:t>Initialization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 map in </a:t>
            </a:r>
            <a:r>
              <a:rPr lang="en-US" b="1" dirty="0" err="1"/>
              <a:t>MicroJobs</a:t>
            </a:r>
            <a:r>
              <a:rPr lang="en-US" b="1" dirty="0"/>
              <a:t> has two modes</a:t>
            </a:r>
            <a:r>
              <a:rPr lang="en-US" b="1" dirty="0" smtClean="0"/>
              <a:t>:-</a:t>
            </a:r>
            <a:endParaRPr lang="en-US" b="1" dirty="0"/>
          </a:p>
          <a:p>
            <a:pPr>
              <a:buNone/>
            </a:pPr>
            <a:r>
              <a:rPr lang="en-US" dirty="0" smtClean="0"/>
              <a:t>1. When </a:t>
            </a:r>
            <a:r>
              <a:rPr lang="en-US" dirty="0"/>
              <a:t>we select Current Location from the Spinner, we want </a:t>
            </a:r>
            <a:r>
              <a:rPr lang="en-US" dirty="0" smtClean="0"/>
              <a:t>to display </a:t>
            </a:r>
            <a:r>
              <a:rPr lang="en-US" dirty="0"/>
              <a:t>a map of our current location, and we want that map to track us as we </a:t>
            </a:r>
            <a:r>
              <a:rPr lang="en-US" dirty="0" smtClean="0"/>
              <a:t>move around</a:t>
            </a:r>
            <a:r>
              <a:rPr lang="en-US" dirty="0"/>
              <a:t>. For this map, we will use the </a:t>
            </a:r>
            <a:r>
              <a:rPr lang="en-US" b="1" dirty="0" err="1"/>
              <a:t>MyLocationOverlay</a:t>
            </a:r>
            <a:r>
              <a:rPr lang="en-US" b="1" dirty="0"/>
              <a:t> </a:t>
            </a:r>
            <a:r>
              <a:rPr lang="en-US" dirty="0"/>
              <a:t>class.</a:t>
            </a:r>
          </a:p>
          <a:p>
            <a:pPr>
              <a:buNone/>
            </a:pPr>
            <a:r>
              <a:rPr lang="en-US" dirty="0" smtClean="0"/>
              <a:t>2. When </a:t>
            </a:r>
            <a:r>
              <a:rPr lang="en-US" dirty="0"/>
              <a:t>we select a specific location from the Spinner, we want to display a map </a:t>
            </a:r>
            <a:r>
              <a:rPr lang="en-US" dirty="0" smtClean="0"/>
              <a:t>of that </a:t>
            </a:r>
            <a:r>
              <a:rPr lang="en-US" dirty="0"/>
              <a:t>location, turn off location updates, and not track movement.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Java code to initializes the </a:t>
            </a:r>
            <a:r>
              <a:rPr lang="en-US" sz="2800" b="1" dirty="0" err="1" smtClean="0"/>
              <a:t>MapView</a:t>
            </a:r>
            <a:r>
              <a:rPr lang="en-US" sz="2800" b="1" dirty="0" smtClean="0"/>
              <a:t> and the </a:t>
            </a:r>
            <a:br>
              <a:rPr lang="en-US" sz="2800" b="1" dirty="0" smtClean="0"/>
            </a:br>
            <a:r>
              <a:rPr lang="en-US" sz="2800" b="1" dirty="0" err="1" smtClean="0"/>
              <a:t>MyLocationOverlay</a:t>
            </a:r>
            <a:r>
              <a:rPr lang="en-US" sz="2800" b="1" dirty="0" smtClean="0"/>
              <a:t> that tracks our Current Location 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MainActivity</a:t>
            </a:r>
            <a:r>
              <a:rPr lang="en-US" dirty="0" smtClean="0"/>
              <a:t> extends Activity {</a:t>
            </a:r>
          </a:p>
          <a:p>
            <a:pPr>
              <a:buNone/>
            </a:pPr>
            <a:r>
              <a:rPr lang="en-US" dirty="0" err="1" smtClean="0"/>
              <a:t>MapView</a:t>
            </a:r>
            <a:r>
              <a:rPr lang="en-US" dirty="0" smtClean="0"/>
              <a:t> </a:t>
            </a:r>
            <a:r>
              <a:rPr lang="en-US" dirty="0" err="1" smtClean="0"/>
              <a:t>mvMap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R.layout.activity_main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mvMap</a:t>
            </a:r>
            <a:r>
              <a:rPr lang="en-US" dirty="0" smtClean="0"/>
              <a:t> = (</a:t>
            </a:r>
            <a:r>
              <a:rPr lang="en-US" dirty="0" err="1" smtClean="0"/>
              <a:t>MapView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(R.id.mapView1);</a:t>
            </a:r>
          </a:p>
          <a:p>
            <a:pPr>
              <a:buNone/>
            </a:pPr>
            <a:r>
              <a:rPr lang="en-US" dirty="0" err="1" smtClean="0"/>
              <a:t>MapController</a:t>
            </a:r>
            <a:r>
              <a:rPr lang="en-US" dirty="0" smtClean="0"/>
              <a:t> mc = </a:t>
            </a:r>
            <a:r>
              <a:rPr lang="en-US" dirty="0" err="1" smtClean="0"/>
              <a:t>mvMap.getController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MyLocationOverlay</a:t>
            </a:r>
            <a:r>
              <a:rPr lang="en-US" dirty="0" smtClean="0"/>
              <a:t> </a:t>
            </a:r>
            <a:r>
              <a:rPr lang="en-US" dirty="0" err="1" smtClean="0"/>
              <a:t>mlo</a:t>
            </a:r>
            <a:r>
              <a:rPr lang="en-US" dirty="0" smtClean="0"/>
              <a:t>= new </a:t>
            </a:r>
            <a:r>
              <a:rPr lang="en-US" dirty="0" err="1" smtClean="0"/>
              <a:t>MyLocationOverlay</a:t>
            </a:r>
            <a:r>
              <a:rPr lang="en-US" dirty="0" smtClean="0"/>
              <a:t>(this, </a:t>
            </a:r>
            <a:r>
              <a:rPr lang="en-US" dirty="0" err="1" smtClean="0"/>
              <a:t>mvMap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mlo.runOnFirstFix</a:t>
            </a:r>
            <a:r>
              <a:rPr lang="en-US" dirty="0" smtClean="0"/>
              <a:t>( new </a:t>
            </a:r>
            <a:r>
              <a:rPr lang="en-US" dirty="0" err="1" smtClean="0"/>
              <a:t>Runnable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public void run()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mc.animateTo</a:t>
            </a:r>
            <a:r>
              <a:rPr lang="en-US" dirty="0" smtClean="0"/>
              <a:t>(</a:t>
            </a:r>
            <a:r>
              <a:rPr lang="en-US" dirty="0" err="1" smtClean="0"/>
              <a:t>mlo.getMyLocation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mc.setZoom</a:t>
            </a:r>
            <a:r>
              <a:rPr lang="en-US" dirty="0" smtClean="0"/>
              <a:t>(16);</a:t>
            </a:r>
          </a:p>
          <a:p>
            <a:pPr>
              <a:buNone/>
            </a:pPr>
            <a:r>
              <a:rPr lang="en-US" dirty="0" smtClean="0"/>
              <a:t>	  }</a:t>
            </a:r>
          </a:p>
          <a:p>
            <a:pPr>
              <a:buNone/>
            </a:pPr>
            <a:r>
              <a:rPr lang="en-US" dirty="0" smtClean="0"/>
              <a:t>    });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 of </a:t>
            </a:r>
            <a:r>
              <a:rPr lang="en-US" b="1" dirty="0" err="1" smtClean="0"/>
              <a:t>MyLocationOverlay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Ask Android to figure out what location providers are available in our environment (GPS, Cell ID, triangulation).</a:t>
            </a:r>
          </a:p>
          <a:p>
            <a:r>
              <a:rPr lang="en-US" dirty="0" smtClean="0"/>
              <a:t>Connect to the “best” of those location providers.</a:t>
            </a:r>
          </a:p>
          <a:p>
            <a:r>
              <a:rPr lang="en-US" dirty="0" smtClean="0"/>
              <a:t>Ask the location provider to provide us with periodic location updates as our handset moves.</a:t>
            </a:r>
          </a:p>
          <a:p>
            <a:r>
              <a:rPr lang="en-US" dirty="0" smtClean="0"/>
              <a:t>Link to those methods which automatically move our map as needed to track any changes in location.</a:t>
            </a:r>
          </a:p>
          <a:p>
            <a:pPr>
              <a:buNone/>
            </a:pPr>
            <a:r>
              <a:rPr lang="en-US" dirty="0" smtClean="0"/>
              <a:t>Some other main functions on </a:t>
            </a:r>
            <a:r>
              <a:rPr lang="en-US" dirty="0" err="1" smtClean="0"/>
              <a:t>MapView</a:t>
            </a:r>
            <a:r>
              <a:rPr lang="en-US" dirty="0" smtClean="0"/>
              <a:t> are:-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setClickable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setEnabled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setSatellite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setTraffic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setStreetView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zoomIn</a:t>
            </a:r>
            <a:r>
              <a:rPr lang="en-US" dirty="0" smtClean="0"/>
              <a:t> :- Zooms in one level.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zoomOut</a:t>
            </a:r>
            <a:r>
              <a:rPr lang="en-US" dirty="0" smtClean="0"/>
              <a:t>:-  Zooms out one level.</a:t>
            </a:r>
          </a:p>
          <a:p>
            <a:pPr marL="514350" indent="-514350">
              <a:buAutoNum type="arabicPeriod" startAt="8"/>
            </a:pPr>
            <a:r>
              <a:rPr lang="en-US" dirty="0" err="1" smtClean="0"/>
              <a:t>setZoom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zoomlevel</a:t>
            </a:r>
            <a:r>
              <a:rPr lang="en-US" dirty="0" smtClean="0"/>
              <a:t>) :-Zooms to the given level, with in range 1-21.</a:t>
            </a:r>
          </a:p>
          <a:p>
            <a:pPr marL="514350" indent="-514350">
              <a:buAutoNum type="arabicPeriod" startAt="8"/>
            </a:pPr>
            <a:r>
              <a:rPr lang="en-US" dirty="0" err="1" smtClean="0"/>
              <a:t>zoomInFixing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xpixel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ypixel</a:t>
            </a:r>
            <a:r>
              <a:rPr lang="en-US" dirty="0" smtClean="0"/>
              <a:t>)</a:t>
            </a:r>
          </a:p>
          <a:p>
            <a:pPr marL="514350" indent="-514350">
              <a:buAutoNum type="arabicPeriod" startAt="8"/>
            </a:pPr>
            <a:r>
              <a:rPr lang="en-US" dirty="0" err="1" smtClean="0"/>
              <a:t>zoomOutFixing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xpixel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ypixel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Pausing and Resuming a </a:t>
            </a:r>
            <a:r>
              <a:rPr lang="en-US" b="1" dirty="0" err="1" smtClean="0"/>
              <a:t>MapActivity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562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 a mobile environment, battery life is </a:t>
            </a:r>
            <a:r>
              <a:rPr lang="en-US" dirty="0" smtClean="0"/>
              <a:t>everything.</a:t>
            </a:r>
          </a:p>
          <a:p>
            <a:r>
              <a:rPr lang="en-US" dirty="0" smtClean="0"/>
              <a:t>When </a:t>
            </a:r>
            <a:r>
              <a:rPr lang="en-US" dirty="0"/>
              <a:t>an Activity </a:t>
            </a:r>
            <a:r>
              <a:rPr lang="en-US" dirty="0" smtClean="0"/>
              <a:t>starts another Activity, </a:t>
            </a:r>
            <a:r>
              <a:rPr lang="en-US" dirty="0"/>
              <a:t>the new Activity takes over the screen, and the </a:t>
            </a:r>
            <a:r>
              <a:rPr lang="en-US" dirty="0" smtClean="0"/>
              <a:t>calling Activity </a:t>
            </a:r>
            <a:r>
              <a:rPr lang="en-US" dirty="0"/>
              <a:t>gets pushed onto a stack of activities that are waiting to run</a:t>
            </a:r>
            <a:r>
              <a:rPr lang="en-US" dirty="0" smtClean="0"/>
              <a:t>.</a:t>
            </a:r>
          </a:p>
          <a:p>
            <a:r>
              <a:rPr lang="en-US" dirty="0"/>
              <a:t>At that </a:t>
            </a:r>
            <a:r>
              <a:rPr lang="en-US" dirty="0" smtClean="0"/>
              <a:t>time, Android </a:t>
            </a:r>
            <a:r>
              <a:rPr lang="en-US" dirty="0"/>
              <a:t>calls the </a:t>
            </a:r>
            <a:r>
              <a:rPr lang="en-US" b="1" dirty="0" err="1"/>
              <a:t>onPause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/>
              <a:t>in the calling Activity so that it can prepare itself </a:t>
            </a:r>
            <a:r>
              <a:rPr lang="en-US" dirty="0" smtClean="0"/>
              <a:t>to go </a:t>
            </a:r>
            <a:r>
              <a:rPr lang="en-US" dirty="0"/>
              <a:t>into hibernation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public void </a:t>
            </a:r>
            <a:r>
              <a:rPr lang="en-US" sz="3600" dirty="0" err="1" smtClean="0"/>
              <a:t>onPause</a:t>
            </a:r>
            <a:r>
              <a:rPr lang="en-US" sz="3600" dirty="0" smtClean="0"/>
              <a:t>() {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super.onPause</a:t>
            </a:r>
            <a:r>
              <a:rPr lang="en-US" sz="3600" dirty="0" smtClean="0"/>
              <a:t>();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objMyLocationOverlay.disableMyLocation</a:t>
            </a:r>
            <a:r>
              <a:rPr lang="en-US" sz="3600" dirty="0" smtClean="0"/>
              <a:t>();</a:t>
            </a:r>
          </a:p>
          <a:p>
            <a:pPr>
              <a:buNone/>
            </a:pPr>
            <a:r>
              <a:rPr lang="en-US" sz="36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When the called Activity </a:t>
            </a:r>
            <a:r>
              <a:rPr lang="en-US" dirty="0" smtClean="0"/>
              <a:t>exits then </a:t>
            </a:r>
            <a:r>
              <a:rPr lang="en-US" dirty="0"/>
              <a:t>the calling Activity </a:t>
            </a:r>
            <a:r>
              <a:rPr lang="en-US" dirty="0" smtClean="0"/>
              <a:t>is popped </a:t>
            </a:r>
            <a:r>
              <a:rPr lang="en-US" dirty="0"/>
              <a:t>off the stack and takes control of the </a:t>
            </a:r>
            <a:r>
              <a:rPr lang="en-US" dirty="0" smtClean="0"/>
              <a:t>screen.</a:t>
            </a:r>
          </a:p>
          <a:p>
            <a:r>
              <a:rPr lang="en-US" dirty="0" smtClean="0"/>
              <a:t>At that time, Android </a:t>
            </a:r>
            <a:r>
              <a:rPr lang="en-US" dirty="0"/>
              <a:t>calls the </a:t>
            </a:r>
            <a:r>
              <a:rPr lang="en-US" b="1" dirty="0" err="1" smtClean="0"/>
              <a:t>onResume</a:t>
            </a:r>
            <a:r>
              <a:rPr lang="en-US" b="1" dirty="0" smtClean="0"/>
              <a:t> </a:t>
            </a:r>
            <a:r>
              <a:rPr lang="en-US" dirty="0" smtClean="0"/>
              <a:t>method </a:t>
            </a:r>
            <a:r>
              <a:rPr lang="en-US" dirty="0"/>
              <a:t>in the calling Activity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public </a:t>
            </a:r>
            <a:r>
              <a:rPr lang="en-US" sz="3600" dirty="0"/>
              <a:t>void </a:t>
            </a:r>
            <a:r>
              <a:rPr lang="en-US" sz="3600" dirty="0" err="1"/>
              <a:t>onResume</a:t>
            </a:r>
            <a:r>
              <a:rPr lang="en-US" sz="3600" dirty="0"/>
              <a:t>() {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super.onResume</a:t>
            </a:r>
            <a:r>
              <a:rPr lang="en-US" sz="3600" dirty="0"/>
              <a:t>();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objMyLocationOverlay.enableMyLocation</a:t>
            </a:r>
            <a:r>
              <a:rPr lang="en-US" sz="3600" dirty="0"/>
              <a:t>();</a:t>
            </a:r>
          </a:p>
          <a:p>
            <a:pPr>
              <a:buNone/>
            </a:pPr>
            <a:r>
              <a:rPr lang="en-US" sz="3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Location Without Maps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you use a </a:t>
            </a:r>
            <a:r>
              <a:rPr lang="en-US" b="1" dirty="0" err="1" smtClean="0"/>
              <a:t>MapView</a:t>
            </a:r>
            <a:r>
              <a:rPr lang="en-US" dirty="0" smtClean="0"/>
              <a:t>, Android makes everything very easy with </a:t>
            </a:r>
            <a:r>
              <a:rPr lang="en-US" b="1" dirty="0" err="1" smtClean="0"/>
              <a:t>MyLocationOverlay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If you don’t need a map and want only Location Information then don’t use </a:t>
            </a:r>
            <a:r>
              <a:rPr lang="en-US" b="1" dirty="0" err="1" smtClean="0"/>
              <a:t>MapView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take a Android Application.</a:t>
            </a:r>
          </a:p>
          <a:p>
            <a:r>
              <a:rPr lang="en-US" dirty="0" smtClean="0"/>
              <a:t>Take 2 </a:t>
            </a:r>
            <a:r>
              <a:rPr lang="en-US" dirty="0" err="1" smtClean="0"/>
              <a:t>TextView</a:t>
            </a:r>
            <a:r>
              <a:rPr lang="en-US" dirty="0" smtClean="0"/>
              <a:t> in activity_main.xml file for getting Latitude and Longitude of Current Location.</a:t>
            </a:r>
          </a:p>
          <a:p>
            <a:r>
              <a:rPr lang="en-US" dirty="0" smtClean="0"/>
              <a:t>Take two Permission in </a:t>
            </a:r>
            <a:r>
              <a:rPr lang="en-US" i="1" dirty="0" smtClean="0"/>
              <a:t>AndroidManifest.xml file:-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sz="2600" dirty="0" smtClean="0"/>
              <a:t>&lt;uses-permission </a:t>
            </a:r>
            <a:r>
              <a:rPr lang="en-US" sz="2600" dirty="0" err="1" smtClean="0"/>
              <a:t>android:name</a:t>
            </a:r>
            <a:r>
              <a:rPr lang="en-US" sz="2600" dirty="0" smtClean="0"/>
              <a:t>="</a:t>
            </a:r>
            <a:r>
              <a:rPr lang="en-US" sz="2600" dirty="0" err="1" smtClean="0"/>
              <a:t>android.permission.ACCESS_FINE_LOCATION</a:t>
            </a:r>
            <a:r>
              <a:rPr lang="en-US" sz="2600" dirty="0" smtClean="0"/>
              <a:t>“ /&gt;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&lt;uses-permission </a:t>
            </a:r>
            <a:r>
              <a:rPr lang="en-US" sz="3000" dirty="0" err="1" smtClean="0"/>
              <a:t>android:name</a:t>
            </a:r>
            <a:r>
              <a:rPr lang="en-US" sz="3000" dirty="0" smtClean="0"/>
              <a:t>="</a:t>
            </a:r>
            <a:r>
              <a:rPr lang="en-US" sz="3000" dirty="0" err="1" smtClean="0"/>
              <a:t>android.permission.INTERNET</a:t>
            </a:r>
            <a:r>
              <a:rPr lang="en-US" sz="3000" dirty="0" smtClean="0"/>
              <a:t>“ /&gt;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MainActivity.java File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MainActivity</a:t>
            </a:r>
            <a:r>
              <a:rPr lang="en-US" dirty="0" smtClean="0"/>
              <a:t> extends Activity {</a:t>
            </a:r>
          </a:p>
          <a:p>
            <a:pPr>
              <a:buNone/>
            </a:pPr>
            <a:r>
              <a:rPr lang="en-US" dirty="0" err="1" smtClean="0"/>
              <a:t>TextView</a:t>
            </a:r>
            <a:r>
              <a:rPr lang="en-US" dirty="0" smtClean="0"/>
              <a:t>  </a:t>
            </a:r>
            <a:r>
              <a:rPr lang="en-US" dirty="0" err="1" smtClean="0"/>
              <a:t>tvLatitude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TextView</a:t>
            </a:r>
            <a:r>
              <a:rPr lang="en-US" dirty="0" smtClean="0"/>
              <a:t>  </a:t>
            </a:r>
            <a:r>
              <a:rPr lang="en-US" dirty="0" err="1" smtClean="0"/>
              <a:t>tvLongitude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R.layout.activity_main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tvLatitude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(R.id.textView1);</a:t>
            </a:r>
          </a:p>
          <a:p>
            <a:pPr>
              <a:buNone/>
            </a:pPr>
            <a:r>
              <a:rPr lang="en-US" dirty="0" err="1" smtClean="0"/>
              <a:t>tvLongitude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(R.id.textView2);</a:t>
            </a:r>
          </a:p>
          <a:p>
            <a:pPr>
              <a:buNone/>
            </a:pPr>
            <a:r>
              <a:rPr lang="en-US" dirty="0" err="1" smtClean="0"/>
              <a:t>LocationManager</a:t>
            </a:r>
            <a:r>
              <a:rPr lang="en-US" dirty="0" smtClean="0"/>
              <a:t> lm = (</a:t>
            </a:r>
            <a:r>
              <a:rPr lang="en-US" dirty="0" err="1" smtClean="0"/>
              <a:t>LocationManager</a:t>
            </a:r>
            <a:r>
              <a:rPr lang="en-US" dirty="0" smtClean="0"/>
              <a:t>) </a:t>
            </a:r>
            <a:r>
              <a:rPr lang="en-US" dirty="0" err="1" smtClean="0"/>
              <a:t>getSystemService</a:t>
            </a:r>
            <a:r>
              <a:rPr lang="en-US" dirty="0" smtClean="0"/>
              <a:t>(</a:t>
            </a:r>
            <a:r>
              <a:rPr lang="en-US" dirty="0" err="1" smtClean="0"/>
              <a:t>Context.LOCATION_SERVICE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Location loc = </a:t>
            </a:r>
            <a:r>
              <a:rPr lang="en-US" dirty="0" err="1" smtClean="0"/>
              <a:t>lm.getLastKnownLocation</a:t>
            </a:r>
            <a:r>
              <a:rPr lang="en-US" dirty="0" smtClean="0"/>
              <a:t>("</a:t>
            </a:r>
            <a:r>
              <a:rPr lang="en-US" dirty="0" err="1" smtClean="0"/>
              <a:t>gps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err="1" smtClean="0"/>
              <a:t>tvLatitude.setText</a:t>
            </a:r>
            <a:r>
              <a:rPr lang="en-US" dirty="0" smtClean="0"/>
              <a:t>(</a:t>
            </a:r>
            <a:r>
              <a:rPr lang="en-US" dirty="0" err="1" smtClean="0"/>
              <a:t>loc.getLatitude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tvLongitude.setText</a:t>
            </a:r>
            <a:r>
              <a:rPr lang="en-US" dirty="0" smtClean="0"/>
              <a:t>(</a:t>
            </a:r>
            <a:r>
              <a:rPr lang="en-US" dirty="0" err="1" smtClean="0"/>
              <a:t>loc.getLongitude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Location Manager with Updated Location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we want to track our location as we move then we have to get periodic location updates from the </a:t>
            </a:r>
            <a:r>
              <a:rPr lang="en-US" b="1" dirty="0" err="1" smtClean="0"/>
              <a:t>LocationManager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For that we need </a:t>
            </a:r>
            <a:r>
              <a:rPr lang="en-US" b="1" dirty="0" err="1" smtClean="0"/>
              <a:t>LocationListener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These new steps have to add in Previous Java File……….</a:t>
            </a:r>
          </a:p>
          <a:p>
            <a:pPr>
              <a:buNone/>
            </a:pPr>
            <a:r>
              <a:rPr lang="en-US" dirty="0" smtClean="0"/>
              <a:t>1. Location updates from the </a:t>
            </a:r>
            <a:r>
              <a:rPr lang="en-US" b="1" dirty="0" err="1" smtClean="0"/>
              <a:t>LocationManager</a:t>
            </a:r>
            <a:r>
              <a:rPr lang="en-US" dirty="0" smtClean="0"/>
              <a:t> are accessible to an application through a </a:t>
            </a:r>
            <a:r>
              <a:rPr lang="en-US" b="1" dirty="0" err="1" smtClean="0"/>
              <a:t>DispLocListener</a:t>
            </a:r>
            <a:r>
              <a:rPr lang="en-US" dirty="0" smtClean="0"/>
              <a:t> class.</a:t>
            </a:r>
          </a:p>
          <a:p>
            <a:pPr>
              <a:buNone/>
            </a:pPr>
            <a:r>
              <a:rPr lang="en-US" dirty="0" smtClean="0"/>
              <a:t>2. We will create an instance(object) of this class in the </a:t>
            </a:r>
            <a:r>
              <a:rPr lang="en-US" b="1" dirty="0" err="1" smtClean="0"/>
              <a:t>onCreate</a:t>
            </a:r>
            <a:r>
              <a:rPr lang="en-US" dirty="0" smtClean="0"/>
              <a:t> method of our main activity.</a:t>
            </a:r>
          </a:p>
          <a:p>
            <a:pPr>
              <a:buNone/>
            </a:pPr>
            <a:r>
              <a:rPr lang="en-US" dirty="0" smtClean="0"/>
              <a:t>3. We are required to override a number of methods in </a:t>
            </a:r>
            <a:r>
              <a:rPr lang="en-US" b="1" dirty="0" err="1" smtClean="0"/>
              <a:t>DispLocListener</a:t>
            </a:r>
            <a:r>
              <a:rPr lang="en-US" dirty="0" smtClean="0"/>
              <a:t> to meet the </a:t>
            </a:r>
            <a:r>
              <a:rPr lang="en-US" b="1" dirty="0" err="1" smtClean="0"/>
              <a:t>LocationListener</a:t>
            </a:r>
            <a:r>
              <a:rPr lang="en-US" dirty="0" smtClean="0"/>
              <a:t> interface.</a:t>
            </a:r>
          </a:p>
          <a:p>
            <a:pPr>
              <a:buNone/>
            </a:pPr>
            <a:r>
              <a:rPr lang="en-US" dirty="0" smtClean="0"/>
              <a:t>     But we don’t need them for this application, so we’ll leave the definitions empty.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MainActivity.java File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MainActivity</a:t>
            </a:r>
            <a:r>
              <a:rPr lang="en-US" dirty="0" smtClean="0"/>
              <a:t> extends Activity {</a:t>
            </a:r>
          </a:p>
          <a:p>
            <a:pPr>
              <a:buNone/>
            </a:pP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tvLatitude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tvLongitude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R.layout.activity_main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tvLatitude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(R.id.textView1);</a:t>
            </a:r>
          </a:p>
          <a:p>
            <a:pPr>
              <a:buNone/>
            </a:pPr>
            <a:r>
              <a:rPr lang="en-US" dirty="0" err="1" smtClean="0"/>
              <a:t>tvLongitude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(R.id.textView2);</a:t>
            </a:r>
          </a:p>
          <a:p>
            <a:pPr>
              <a:buNone/>
            </a:pPr>
            <a:r>
              <a:rPr lang="en-US" dirty="0" err="1" smtClean="0"/>
              <a:t>LocationManager</a:t>
            </a:r>
            <a:r>
              <a:rPr lang="en-US" dirty="0" smtClean="0"/>
              <a:t> lm =</a:t>
            </a:r>
          </a:p>
          <a:p>
            <a:pPr>
              <a:buNone/>
            </a:pPr>
            <a:r>
              <a:rPr lang="en-US" dirty="0" smtClean="0"/>
              <a:t>          (</a:t>
            </a:r>
            <a:r>
              <a:rPr lang="en-US" dirty="0" err="1" smtClean="0"/>
              <a:t>LocationManager</a:t>
            </a:r>
            <a:r>
              <a:rPr lang="en-US" dirty="0" smtClean="0"/>
              <a:t>) </a:t>
            </a:r>
            <a:r>
              <a:rPr lang="en-US" dirty="0" err="1" smtClean="0"/>
              <a:t>getSystemService</a:t>
            </a:r>
            <a:r>
              <a:rPr lang="en-US" dirty="0" smtClean="0"/>
              <a:t>(</a:t>
            </a:r>
            <a:r>
              <a:rPr lang="en-US" dirty="0" err="1" smtClean="0"/>
              <a:t>Context.LOCATION_SERVICE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Location loc = </a:t>
            </a:r>
            <a:r>
              <a:rPr lang="en-US" dirty="0" err="1" smtClean="0"/>
              <a:t>lm.getLastKnownLocation</a:t>
            </a:r>
            <a:r>
              <a:rPr lang="en-US" dirty="0" smtClean="0"/>
              <a:t>("</a:t>
            </a:r>
            <a:r>
              <a:rPr lang="en-US" dirty="0" err="1" smtClean="0"/>
              <a:t>gps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err="1" smtClean="0"/>
              <a:t>tvLatitude.setText</a:t>
            </a:r>
            <a:r>
              <a:rPr lang="en-US" dirty="0" smtClean="0"/>
              <a:t>(</a:t>
            </a:r>
            <a:r>
              <a:rPr lang="en-US" dirty="0" err="1" smtClean="0"/>
              <a:t>loc.getLatitude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tvLongitude.setText</a:t>
            </a:r>
            <a:r>
              <a:rPr lang="en-US" dirty="0" smtClean="0"/>
              <a:t>(</a:t>
            </a:r>
            <a:r>
              <a:rPr lang="en-US" dirty="0" err="1" smtClean="0"/>
              <a:t>loc.getLongitude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LocationListener</a:t>
            </a:r>
            <a:r>
              <a:rPr lang="en-US" dirty="0" smtClean="0"/>
              <a:t>  </a:t>
            </a:r>
            <a:r>
              <a:rPr lang="en-US" dirty="0" err="1" smtClean="0"/>
              <a:t>locListen</a:t>
            </a:r>
            <a:r>
              <a:rPr lang="en-US" dirty="0" smtClean="0"/>
              <a:t> = new </a:t>
            </a:r>
            <a:r>
              <a:rPr lang="en-US" dirty="0" err="1" smtClean="0"/>
              <a:t>DispLocListener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fr-FR" dirty="0" err="1" smtClean="0"/>
              <a:t>lm.requestLocationUpdates</a:t>
            </a:r>
            <a:r>
              <a:rPr lang="fr-FR" dirty="0" smtClean="0"/>
              <a:t>("</a:t>
            </a:r>
            <a:r>
              <a:rPr lang="fr-FR" dirty="0" err="1" smtClean="0"/>
              <a:t>gps</a:t>
            </a:r>
            <a:r>
              <a:rPr lang="fr-FR" dirty="0" smtClean="0"/>
              <a:t>", 30000L, 10.0f, </a:t>
            </a:r>
            <a:r>
              <a:rPr lang="fr-FR" dirty="0" err="1" smtClean="0"/>
              <a:t>locListen</a:t>
            </a:r>
            <a:r>
              <a:rPr lang="fr-FR" dirty="0" smtClean="0"/>
              <a:t>);</a:t>
            </a:r>
          </a:p>
          <a:p>
            <a:pPr>
              <a:buNone/>
            </a:pPr>
            <a:r>
              <a:rPr lang="fr-FR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Location awareness enables </a:t>
            </a:r>
            <a:r>
              <a:rPr lang="en-US" dirty="0" smtClean="0"/>
              <a:t>a new </a:t>
            </a:r>
            <a:r>
              <a:rPr lang="en-US" dirty="0"/>
              <a:t>generation of mobile applications</a:t>
            </a:r>
            <a:r>
              <a:rPr lang="en-US" dirty="0" smtClean="0"/>
              <a:t>.</a:t>
            </a:r>
          </a:p>
          <a:p>
            <a:r>
              <a:rPr lang="en-US" dirty="0"/>
              <a:t>If your application is looking up </a:t>
            </a:r>
            <a:r>
              <a:rPr lang="en-US" dirty="0" smtClean="0"/>
              <a:t>restaurants, it’s </a:t>
            </a:r>
            <a:r>
              <a:rPr lang="en-US" dirty="0"/>
              <a:t>clearly advantageous if you can restrict your search to the area around you. It’s </a:t>
            </a:r>
            <a:r>
              <a:rPr lang="en-US" dirty="0" smtClean="0"/>
              <a:t>even better </a:t>
            </a:r>
            <a:r>
              <a:rPr lang="en-US" dirty="0"/>
              <a:t>if you can see a map of the restaurants’ locations, and perhaps be able </a:t>
            </a:r>
            <a:r>
              <a:rPr lang="en-US" dirty="0" smtClean="0"/>
              <a:t>to look </a:t>
            </a:r>
            <a:r>
              <a:rPr lang="en-US" dirty="0"/>
              <a:t>up driving or walking directions</a:t>
            </a:r>
            <a:r>
              <a:rPr lang="en-US" dirty="0" smtClean="0"/>
              <a:t>.</a:t>
            </a:r>
          </a:p>
          <a:p>
            <a:r>
              <a:rPr lang="en-US" dirty="0"/>
              <a:t>Navigation </a:t>
            </a:r>
            <a:r>
              <a:rPr lang="en-US" dirty="0" smtClean="0"/>
              <a:t>is first </a:t>
            </a:r>
            <a:r>
              <a:rPr lang="en-US" dirty="0"/>
              <a:t>generation of location-based services (LBS</a:t>
            </a:r>
            <a:r>
              <a:rPr lang="en-US" dirty="0" smtClean="0"/>
              <a:t>).</a:t>
            </a:r>
          </a:p>
          <a:p>
            <a:r>
              <a:rPr lang="en-US" dirty="0"/>
              <a:t>In economic terms, location-based applications </a:t>
            </a:r>
            <a:r>
              <a:rPr lang="en-US" dirty="0" smtClean="0"/>
              <a:t>making revenue </a:t>
            </a:r>
            <a:r>
              <a:rPr lang="en-US" dirty="0"/>
              <a:t>from mobile applications, and </a:t>
            </a:r>
            <a:r>
              <a:rPr lang="en-US" dirty="0" smtClean="0"/>
              <a:t>growing fast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MainActivity.java File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private class </a:t>
            </a:r>
            <a:r>
              <a:rPr lang="en-US" dirty="0" err="1" smtClean="0"/>
              <a:t>DispLocListener</a:t>
            </a:r>
            <a:r>
              <a:rPr lang="en-US" dirty="0" smtClean="0"/>
              <a:t> implements </a:t>
            </a:r>
            <a:r>
              <a:rPr lang="en-US" dirty="0" err="1" smtClean="0"/>
              <a:t>LocationListener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onLocationChanged</a:t>
            </a:r>
            <a:r>
              <a:rPr lang="en-US" dirty="0" smtClean="0"/>
              <a:t>(Location loc)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tvLatitude.setText</a:t>
            </a:r>
            <a:r>
              <a:rPr lang="en-US" dirty="0" smtClean="0"/>
              <a:t>(</a:t>
            </a:r>
            <a:r>
              <a:rPr lang="en-US" dirty="0" err="1" smtClean="0"/>
              <a:t>loc.getLatitude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tvLongitude.setText</a:t>
            </a:r>
            <a:r>
              <a:rPr lang="en-US" dirty="0" smtClean="0"/>
              <a:t>(</a:t>
            </a:r>
            <a:r>
              <a:rPr lang="en-US" dirty="0" err="1" smtClean="0"/>
              <a:t>loc.getLongitude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onProviderDisabled</a:t>
            </a:r>
            <a:r>
              <a:rPr lang="en-US" dirty="0" smtClean="0"/>
              <a:t>(String provider) {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onProviderEnabled</a:t>
            </a:r>
            <a:r>
              <a:rPr lang="en-US" dirty="0" smtClean="0"/>
              <a:t>(String provider) {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onStatusChanged</a:t>
            </a:r>
            <a:r>
              <a:rPr lang="en-US" dirty="0" smtClean="0"/>
              <a:t>(String provider, </a:t>
            </a:r>
            <a:r>
              <a:rPr lang="en-US" dirty="0" err="1" smtClean="0"/>
              <a:t>int</a:t>
            </a:r>
            <a:r>
              <a:rPr lang="en-US" dirty="0" smtClean="0"/>
              <a:t> status, Bundle extras) {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Parameters of </a:t>
            </a:r>
            <a:r>
              <a:rPr lang="en-US" sz="3600" b="1" dirty="0" err="1" smtClean="0"/>
              <a:t>requestLocationUpdates</a:t>
            </a:r>
            <a:r>
              <a:rPr lang="en-US" sz="3600" b="1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Our </a:t>
            </a:r>
            <a:r>
              <a:rPr lang="en-US" b="1" dirty="0" err="1" smtClean="0"/>
              <a:t>onCreate</a:t>
            </a:r>
            <a:r>
              <a:rPr lang="en-US" dirty="0" smtClean="0"/>
              <a:t> method creates an instance of </a:t>
            </a:r>
            <a:r>
              <a:rPr lang="en-US" b="1" dirty="0" err="1" smtClean="0"/>
              <a:t>DispLocListener</a:t>
            </a:r>
            <a:r>
              <a:rPr lang="en-US" dirty="0" smtClean="0"/>
              <a:t> class and requests that the </a:t>
            </a:r>
            <a:r>
              <a:rPr lang="en-US" b="1" dirty="0" err="1" smtClean="0"/>
              <a:t>LocationManager</a:t>
            </a:r>
            <a:r>
              <a:rPr lang="en-US" dirty="0" smtClean="0"/>
              <a:t> update it as needed using </a:t>
            </a:r>
            <a:r>
              <a:rPr lang="en-US" b="1" dirty="0" err="1" smtClean="0"/>
              <a:t>requestLocationUpdates</a:t>
            </a:r>
            <a:r>
              <a:rPr lang="en-US" b="1" dirty="0" smtClean="0"/>
              <a:t> </a:t>
            </a:r>
            <a:r>
              <a:rPr lang="en-US" dirty="0" smtClean="0"/>
              <a:t>method.</a:t>
            </a:r>
          </a:p>
          <a:p>
            <a:r>
              <a:rPr lang="en-US" b="1" dirty="0" err="1" smtClean="0"/>
              <a:t>requestLocationUpdates</a:t>
            </a:r>
            <a:r>
              <a:rPr lang="en-US" dirty="0" smtClean="0"/>
              <a:t> method takes four parameters.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String provider:- </a:t>
            </a:r>
            <a:r>
              <a:rPr lang="en-US" dirty="0" smtClean="0"/>
              <a:t>Which location provider we use. We assume GPS is available in this case.</a:t>
            </a:r>
          </a:p>
          <a:p>
            <a:pPr marL="514350" indent="-514350">
              <a:buAutoNum type="arabicPeriod" startAt="2"/>
            </a:pPr>
            <a:r>
              <a:rPr lang="en-US" b="1" dirty="0" smtClean="0"/>
              <a:t>Long </a:t>
            </a:r>
            <a:r>
              <a:rPr lang="en-US" b="1" dirty="0" err="1" smtClean="0"/>
              <a:t>minTime</a:t>
            </a:r>
            <a:r>
              <a:rPr lang="en-US" b="1" dirty="0" smtClean="0"/>
              <a:t> :- </a:t>
            </a:r>
            <a:r>
              <a:rPr lang="en-US" dirty="0" smtClean="0"/>
              <a:t>Minimum update time, in milliseconds. The </a:t>
            </a:r>
            <a:r>
              <a:rPr lang="en-US" dirty="0" err="1" smtClean="0"/>
              <a:t>LocationManager</a:t>
            </a:r>
            <a:r>
              <a:rPr lang="en-US" dirty="0" smtClean="0"/>
              <a:t> will wait at least this time between updates.</a:t>
            </a:r>
          </a:p>
          <a:p>
            <a:pPr marL="514350" indent="-514350">
              <a:buAutoNum type="arabicPeriod" startAt="3"/>
            </a:pPr>
            <a:r>
              <a:rPr lang="en-US" b="1" dirty="0" smtClean="0"/>
              <a:t>float </a:t>
            </a:r>
            <a:r>
              <a:rPr lang="en-US" b="1" dirty="0" err="1" smtClean="0"/>
              <a:t>minDistance</a:t>
            </a:r>
            <a:r>
              <a:rPr lang="en-US" dirty="0" smtClean="0"/>
              <a:t>:-</a:t>
            </a:r>
            <a:r>
              <a:rPr lang="en-US" b="1" dirty="0" smtClean="0"/>
              <a:t> </a:t>
            </a:r>
            <a:r>
              <a:rPr lang="en-US" dirty="0" smtClean="0"/>
              <a:t>Minimum distance, in meters,     required to trigger an update. The </a:t>
            </a:r>
            <a:r>
              <a:rPr lang="en-US" dirty="0" err="1" smtClean="0"/>
              <a:t>LocationManager</a:t>
            </a:r>
            <a:r>
              <a:rPr lang="en-US" dirty="0" smtClean="0"/>
              <a:t> will update us only if we’ve moved at least this distance since the last update.</a:t>
            </a:r>
          </a:p>
          <a:p>
            <a:pPr>
              <a:buNone/>
            </a:pPr>
            <a:r>
              <a:rPr lang="en-US" b="1" dirty="0" smtClean="0"/>
              <a:t>4.    </a:t>
            </a:r>
            <a:r>
              <a:rPr lang="en-US" b="1" dirty="0" err="1" smtClean="0"/>
              <a:t>LocationListener</a:t>
            </a:r>
            <a:r>
              <a:rPr lang="en-US" b="1" dirty="0" smtClean="0"/>
              <a:t> listener:-</a:t>
            </a:r>
            <a:r>
              <a:rPr lang="en-US" dirty="0" smtClean="0"/>
              <a:t>The name of the listener method to call when there is an update. This is the </a:t>
            </a:r>
            <a:r>
              <a:rPr lang="en-US" dirty="0" err="1" smtClean="0"/>
              <a:t>DispLocListener</a:t>
            </a:r>
            <a:r>
              <a:rPr lang="en-US" dirty="0" smtClean="0"/>
              <a:t> instance we just created.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Location-Based </a:t>
            </a:r>
            <a:r>
              <a:rPr lang="en-US" b="1" dirty="0" smtClean="0"/>
              <a:t>Services (LBS)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 fontScale="92500"/>
          </a:bodyPr>
          <a:lstStyle/>
          <a:p>
            <a:r>
              <a:rPr lang="en-US" dirty="0"/>
              <a:t>Mobile phones use </a:t>
            </a:r>
            <a:r>
              <a:rPr lang="en-US" dirty="0" smtClean="0"/>
              <a:t>these methods to determine Location:-</a:t>
            </a:r>
          </a:p>
          <a:p>
            <a:pPr>
              <a:buNone/>
            </a:pPr>
            <a:r>
              <a:rPr lang="en-US" dirty="0" smtClean="0"/>
              <a:t>1. </a:t>
            </a:r>
            <a:r>
              <a:rPr lang="en-US" b="1" i="1" dirty="0"/>
              <a:t>Cell </a:t>
            </a:r>
            <a:r>
              <a:rPr lang="en-US" b="1" i="1" dirty="0" smtClean="0"/>
              <a:t>ID</a:t>
            </a:r>
            <a:r>
              <a:rPr lang="en-US" i="1" dirty="0" smtClean="0"/>
              <a:t>:-</a:t>
            </a:r>
            <a:endParaRPr lang="en-US" dirty="0" smtClean="0"/>
          </a:p>
          <a:p>
            <a:r>
              <a:rPr lang="en-US" dirty="0"/>
              <a:t>Whether you’re actually talking on the phone or not, as long as it’s powered </a:t>
            </a:r>
            <a:r>
              <a:rPr lang="en-US" dirty="0" smtClean="0"/>
              <a:t>up, your </a:t>
            </a:r>
            <a:r>
              <a:rPr lang="en-US" dirty="0"/>
              <a:t>mobile phone carries on a constant conversation with nearby cell towers</a:t>
            </a:r>
            <a:r>
              <a:rPr lang="en-US" dirty="0" smtClean="0"/>
              <a:t>.</a:t>
            </a:r>
          </a:p>
          <a:p>
            <a:r>
              <a:rPr lang="en-US" dirty="0"/>
              <a:t>Each cell </a:t>
            </a:r>
            <a:r>
              <a:rPr lang="en-US" dirty="0" smtClean="0"/>
              <a:t>tower worldwide </a:t>
            </a:r>
            <a:r>
              <a:rPr lang="en-US" dirty="0"/>
              <a:t>has a unique identifier </a:t>
            </a:r>
            <a:r>
              <a:rPr lang="en-US" dirty="0" smtClean="0"/>
              <a:t>called, </a:t>
            </a:r>
            <a:r>
              <a:rPr lang="en-US" dirty="0"/>
              <a:t>its Cell ID, </a:t>
            </a:r>
            <a:r>
              <a:rPr lang="en-US" dirty="0" smtClean="0"/>
              <a:t>and each </a:t>
            </a:r>
            <a:r>
              <a:rPr lang="en-US" dirty="0"/>
              <a:t>tower knows its latitude and longitude, so it’s easy enough for a mobile </a:t>
            </a:r>
            <a:r>
              <a:rPr lang="en-US" dirty="0" smtClean="0"/>
              <a:t>phone to </a:t>
            </a:r>
            <a:r>
              <a:rPr lang="en-US" dirty="0"/>
              <a:t>know </a:t>
            </a:r>
            <a:r>
              <a:rPr lang="en-US" i="1" dirty="0"/>
              <a:t>approximately where you are located by noting the current Cell ID’s </a:t>
            </a:r>
            <a:r>
              <a:rPr lang="en-US" i="1" dirty="0" smtClean="0"/>
              <a:t>geographic </a:t>
            </a:r>
            <a:r>
              <a:rPr lang="en-US" dirty="0" smtClean="0"/>
              <a:t>location</a:t>
            </a:r>
            <a:r>
              <a:rPr lang="en-US" dirty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Location-Based Services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2. </a:t>
            </a:r>
            <a:r>
              <a:rPr lang="en-US" b="1" i="1" dirty="0" smtClean="0"/>
              <a:t>Triangulation:- </a:t>
            </a:r>
            <a:endParaRPr lang="en-US" dirty="0" smtClean="0"/>
          </a:p>
          <a:p>
            <a:r>
              <a:rPr lang="en-US" dirty="0"/>
              <a:t>Most of the time your mobile phone is in range of more than one cell tower. </a:t>
            </a:r>
            <a:endParaRPr lang="en-US" dirty="0" smtClean="0"/>
          </a:p>
          <a:p>
            <a:r>
              <a:rPr lang="en-US" dirty="0" smtClean="0"/>
              <a:t>In 2G and </a:t>
            </a:r>
            <a:r>
              <a:rPr lang="en-US" dirty="0"/>
              <a:t>later mobile technologies, the cell tower has the ability to tell what </a:t>
            </a:r>
            <a:r>
              <a:rPr lang="en-US" dirty="0" smtClean="0"/>
              <a:t>direction your </a:t>
            </a:r>
            <a:r>
              <a:rPr lang="en-US" dirty="0"/>
              <a:t>signal is coming from. If there are two or three towers that can see your </a:t>
            </a:r>
            <a:r>
              <a:rPr lang="en-US" dirty="0" smtClean="0"/>
              <a:t>phone, together </a:t>
            </a:r>
            <a:r>
              <a:rPr lang="en-US" dirty="0"/>
              <a:t>they can triangulate on your phone’s location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Location from Triangulation </a:t>
            </a:r>
            <a:r>
              <a:rPr lang="en-US" dirty="0" smtClean="0"/>
              <a:t>can </a:t>
            </a:r>
            <a:r>
              <a:rPr lang="en-US" dirty="0"/>
              <a:t>be very accurate, and it doesn’t </a:t>
            </a:r>
            <a:r>
              <a:rPr lang="en-US" dirty="0" smtClean="0"/>
              <a:t>depend on </a:t>
            </a:r>
            <a:r>
              <a:rPr lang="en-US" dirty="0"/>
              <a:t>any extra hardware on the mobile phone.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Location-Based Services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3. GPS</a:t>
            </a:r>
            <a:r>
              <a:rPr lang="en-US" dirty="0" smtClean="0"/>
              <a:t> :-</a:t>
            </a:r>
          </a:p>
          <a:p>
            <a:r>
              <a:rPr lang="en-US" dirty="0"/>
              <a:t>Global Positioning </a:t>
            </a:r>
            <a:r>
              <a:rPr lang="en-US" dirty="0" smtClean="0"/>
              <a:t>System is satellite-based.</a:t>
            </a:r>
          </a:p>
          <a:p>
            <a:r>
              <a:rPr lang="en-US" dirty="0" smtClean="0"/>
              <a:t>It mostly found in Car navigation, </a:t>
            </a:r>
            <a:r>
              <a:rPr lang="en-US" dirty="0"/>
              <a:t>handheld navigators, and mobile phones</a:t>
            </a:r>
            <a:r>
              <a:rPr lang="en-US" dirty="0" smtClean="0"/>
              <a:t>.</a:t>
            </a:r>
          </a:p>
          <a:p>
            <a:r>
              <a:rPr lang="en-US" dirty="0"/>
              <a:t>The good news </a:t>
            </a:r>
            <a:r>
              <a:rPr lang="en-US" dirty="0" smtClean="0"/>
              <a:t>is that</a:t>
            </a:r>
            <a:r>
              <a:rPr lang="en-US" dirty="0"/>
              <a:t>, using GPS, your mobile phone can determine its location very </a:t>
            </a:r>
            <a:r>
              <a:rPr lang="en-US" dirty="0" smtClean="0"/>
              <a:t>accurately.</a:t>
            </a:r>
          </a:p>
          <a:p>
            <a:r>
              <a:rPr lang="en-US" dirty="0" smtClean="0"/>
              <a:t>But there are some </a:t>
            </a:r>
            <a:r>
              <a:rPr lang="en-US" dirty="0"/>
              <a:t>downsides to </a:t>
            </a:r>
            <a:r>
              <a:rPr lang="en-US" dirty="0" smtClean="0"/>
              <a:t>GPS:-</a:t>
            </a:r>
          </a:p>
          <a:p>
            <a:pPr marL="514350" indent="-514350">
              <a:buAutoNum type="arabicPeriod"/>
            </a:pPr>
            <a:r>
              <a:rPr lang="en-US" b="1" i="1" dirty="0" smtClean="0"/>
              <a:t>Increased cost</a:t>
            </a:r>
          </a:p>
          <a:p>
            <a:pPr marL="514350" indent="-514350">
              <a:buAutoNum type="arabicPeriod"/>
            </a:pPr>
            <a:r>
              <a:rPr lang="en-US" b="1" i="1" dirty="0"/>
              <a:t>Reduced battery </a:t>
            </a:r>
            <a:r>
              <a:rPr lang="en-US" b="1" i="1" dirty="0" smtClean="0"/>
              <a:t>life</a:t>
            </a:r>
          </a:p>
          <a:p>
            <a:pPr>
              <a:buNone/>
            </a:pPr>
            <a:r>
              <a:rPr lang="en-US" b="1" i="1" dirty="0" smtClean="0"/>
              <a:t>3.   Unreliable availability,</a:t>
            </a:r>
            <a:r>
              <a:rPr lang="en-US" i="1" dirty="0" smtClean="0"/>
              <a:t> i</a:t>
            </a:r>
            <a:r>
              <a:rPr lang="en-US" dirty="0" smtClean="0"/>
              <a:t>f </a:t>
            </a:r>
            <a:r>
              <a:rPr lang="en-US" dirty="0"/>
              <a:t>you’re in the basement </a:t>
            </a:r>
            <a:r>
              <a:rPr lang="en-US" dirty="0" smtClean="0"/>
              <a:t>     of building </a:t>
            </a:r>
            <a:r>
              <a:rPr lang="en-US" dirty="0"/>
              <a:t>surrounded by </a:t>
            </a:r>
            <a:r>
              <a:rPr lang="en-US" dirty="0" smtClean="0"/>
              <a:t>steel concrete.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Mapping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257800"/>
          </a:xfrm>
        </p:spPr>
        <p:txBody>
          <a:bodyPr/>
          <a:lstStyle/>
          <a:p>
            <a:r>
              <a:rPr lang="en-US" dirty="0"/>
              <a:t>Google is most famous for its search </a:t>
            </a:r>
            <a:r>
              <a:rPr lang="en-US" dirty="0" smtClean="0"/>
              <a:t>engine and Google Map.</a:t>
            </a:r>
          </a:p>
          <a:p>
            <a:r>
              <a:rPr lang="en-US" dirty="0"/>
              <a:t>Most LBS </a:t>
            </a:r>
            <a:r>
              <a:rPr lang="en-US" dirty="0" smtClean="0"/>
              <a:t>applications use Map for displaying Location.</a:t>
            </a:r>
          </a:p>
          <a:p>
            <a:r>
              <a:rPr lang="en-US" dirty="0"/>
              <a:t>Google already had the technology to </a:t>
            </a:r>
            <a:r>
              <a:rPr lang="en-US" dirty="0" smtClean="0"/>
              <a:t>display and </a:t>
            </a:r>
            <a:r>
              <a:rPr lang="en-US" dirty="0"/>
              <a:t>update interactive maps, and the business </a:t>
            </a:r>
            <a:r>
              <a:rPr lang="en-US" dirty="0" smtClean="0"/>
              <a:t>processes </a:t>
            </a:r>
            <a:r>
              <a:rPr lang="en-US" dirty="0"/>
              <a:t>to allow others to </a:t>
            </a:r>
            <a:r>
              <a:rPr lang="en-US" dirty="0" smtClean="0"/>
              <a:t>use </a:t>
            </a:r>
            <a:r>
              <a:rPr lang="en-US" dirty="0"/>
              <a:t>maps </a:t>
            </a:r>
            <a:r>
              <a:rPr lang="en-US" dirty="0" smtClean="0"/>
              <a:t>and it’s features </a:t>
            </a:r>
            <a:r>
              <a:rPr lang="en-US" dirty="0"/>
              <a:t>for their own </a:t>
            </a:r>
            <a:r>
              <a:rPr lang="en-US" dirty="0" smtClean="0"/>
              <a:t>mobile apps and websites.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Maps </a:t>
            </a:r>
            <a:r>
              <a:rPr lang="en-US" dirty="0" smtClean="0"/>
              <a:t>Activity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Google Map</a:t>
            </a:r>
            <a:r>
              <a:rPr lang="en-US" dirty="0" smtClean="0"/>
              <a:t> is </a:t>
            </a:r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applications that comes with Android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You </a:t>
            </a:r>
            <a:r>
              <a:rPr lang="en-US" dirty="0"/>
              <a:t>can start Google Maps from your application the same way </a:t>
            </a:r>
            <a:r>
              <a:rPr lang="en-US" dirty="0" smtClean="0"/>
              <a:t>you start </a:t>
            </a:r>
            <a:r>
              <a:rPr lang="en-US" dirty="0"/>
              <a:t>any other Activity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b="1" dirty="0" smtClean="0"/>
              <a:t>Intent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</a:t>
            </a:r>
            <a:r>
              <a:rPr lang="en-US" b="1" dirty="0" err="1" smtClean="0"/>
              <a:t>startActivity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Example:-</a:t>
            </a:r>
          </a:p>
          <a:p>
            <a:pPr>
              <a:buNone/>
            </a:pPr>
            <a:r>
              <a:rPr lang="en-US" sz="2000" dirty="0"/>
              <a:t>Intent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new Intent(ACTION_VIEW, "geo:37.422006,-122.084095");</a:t>
            </a:r>
          </a:p>
          <a:p>
            <a:pPr>
              <a:buNone/>
            </a:pPr>
            <a:r>
              <a:rPr lang="en-US" sz="2000" dirty="0" err="1" smtClean="0"/>
              <a:t>startActivity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                                       </a:t>
            </a:r>
            <a:r>
              <a:rPr lang="en-US" sz="2000" dirty="0"/>
              <a:t> </a:t>
            </a:r>
            <a:r>
              <a:rPr lang="en-US" sz="2000" dirty="0" smtClean="0"/>
              <a:t>    Action                </a:t>
            </a:r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2000" dirty="0"/>
              <a:t> 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Latitude</a:t>
            </a:r>
            <a:r>
              <a:rPr lang="en-US" sz="2000" dirty="0" smtClean="0"/>
              <a:t>        </a:t>
            </a:r>
            <a:r>
              <a:rPr lang="en-US" sz="2000" i="1" dirty="0"/>
              <a:t>L</a:t>
            </a:r>
            <a:r>
              <a:rPr lang="en-US" sz="2000" i="1" dirty="0" smtClean="0"/>
              <a:t>ongitude</a:t>
            </a:r>
            <a:r>
              <a:rPr lang="en-US" sz="2000" dirty="0" smtClean="0"/>
              <a:t>     </a:t>
            </a:r>
          </a:p>
          <a:p>
            <a:r>
              <a:rPr lang="en-US" dirty="0" smtClean="0"/>
              <a:t>It will provide a Fix Location.</a:t>
            </a:r>
          </a:p>
          <a:p>
            <a:r>
              <a:rPr lang="en-US" dirty="0" smtClean="0"/>
              <a:t>For getting Dynamic Location, you have to create a </a:t>
            </a:r>
            <a:r>
              <a:rPr lang="en-US" b="1" dirty="0" smtClean="0"/>
              <a:t>user interface or add </a:t>
            </a:r>
            <a:r>
              <a:rPr lang="en-US" b="1" dirty="0"/>
              <a:t>overlay graphics</a:t>
            </a:r>
            <a:r>
              <a:rPr lang="en-US" dirty="0"/>
              <a:t> to the map to point </a:t>
            </a:r>
            <a:r>
              <a:rPr lang="en-US" dirty="0" smtClean="0"/>
              <a:t>out any Location.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590800" y="35814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267200" y="35814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334000" y="3581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Map-View </a:t>
            </a:r>
            <a:r>
              <a:rPr lang="en-US" b="1" dirty="0"/>
              <a:t>and </a:t>
            </a:r>
            <a:r>
              <a:rPr lang="en-US" b="1" dirty="0" smtClean="0"/>
              <a:t>Map-Activity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05400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sample application needs to add overlays that show the </a:t>
            </a:r>
            <a:r>
              <a:rPr lang="en-US" dirty="0" smtClean="0"/>
              <a:t>locations which you want.</a:t>
            </a:r>
          </a:p>
          <a:p>
            <a:r>
              <a:rPr lang="en-US" dirty="0"/>
              <a:t>So, instead of using the Google Maps application, we </a:t>
            </a:r>
            <a:r>
              <a:rPr lang="en-US" dirty="0" smtClean="0"/>
              <a:t>will use </a:t>
            </a:r>
            <a:r>
              <a:rPr lang="en-US" dirty="0"/>
              <a:t>a </a:t>
            </a:r>
            <a:r>
              <a:rPr lang="en-US" dirty="0" smtClean="0"/>
              <a:t>Map-View.</a:t>
            </a:r>
          </a:p>
          <a:p>
            <a:r>
              <a:rPr lang="en-US" dirty="0" smtClean="0"/>
              <a:t>Using Map-View </a:t>
            </a:r>
            <a:r>
              <a:rPr lang="en-US" dirty="0"/>
              <a:t>we can overlay with graphics as needed</a:t>
            </a:r>
            <a:r>
              <a:rPr lang="en-US" dirty="0" smtClean="0"/>
              <a:t>.</a:t>
            </a:r>
          </a:p>
          <a:p>
            <a:r>
              <a:rPr lang="en-US" dirty="0"/>
              <a:t>You can have only </a:t>
            </a:r>
            <a:r>
              <a:rPr lang="en-US" dirty="0" smtClean="0"/>
              <a:t>one Map-View </a:t>
            </a:r>
            <a:r>
              <a:rPr lang="en-US" dirty="0"/>
              <a:t>per Activity, and that activity has to extend </a:t>
            </a:r>
            <a:r>
              <a:rPr lang="en-US" dirty="0" smtClean="0"/>
              <a:t>Map-Activity.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Prerequisites </a:t>
            </a:r>
            <a:r>
              <a:rPr lang="en-US" b="1" dirty="0"/>
              <a:t>for using </a:t>
            </a:r>
            <a:r>
              <a:rPr lang="en-US" b="1" dirty="0" smtClean="0"/>
              <a:t>Map-Views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sz="4500" b="1" i="1" dirty="0" smtClean="0"/>
              <a:t>Include </a:t>
            </a:r>
            <a:r>
              <a:rPr lang="en-US" sz="4500" b="1" i="1" dirty="0"/>
              <a:t>the </a:t>
            </a:r>
            <a:r>
              <a:rPr lang="en-US" sz="4500" b="1" i="1" dirty="0" smtClean="0"/>
              <a:t>Map-Views library:-</a:t>
            </a:r>
            <a:endParaRPr lang="en-US" sz="4500" i="1" dirty="0" smtClean="0"/>
          </a:p>
          <a:p>
            <a:r>
              <a:rPr lang="en-US" dirty="0"/>
              <a:t>The </a:t>
            </a:r>
            <a:r>
              <a:rPr lang="en-US" dirty="0" err="1"/>
              <a:t>MapView</a:t>
            </a:r>
            <a:r>
              <a:rPr lang="en-US" dirty="0"/>
              <a:t> is not included in the default Android libraries</a:t>
            </a:r>
            <a:r>
              <a:rPr lang="en-US" dirty="0" smtClean="0"/>
              <a:t>.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need </a:t>
            </a:r>
            <a:r>
              <a:rPr lang="en-US" dirty="0" smtClean="0"/>
              <a:t>to specify </a:t>
            </a:r>
            <a:r>
              <a:rPr lang="en-US" dirty="0"/>
              <a:t>in </a:t>
            </a:r>
            <a:r>
              <a:rPr lang="en-US" i="1" dirty="0"/>
              <a:t>AndroidManifest.xml that you are using this additional library: </a:t>
            </a:r>
            <a:endParaRPr lang="en-US" i="1" dirty="0" smtClean="0"/>
          </a:p>
          <a:p>
            <a:pPr>
              <a:buNone/>
            </a:pPr>
            <a:r>
              <a:rPr lang="en-US" sz="3800" b="1" dirty="0"/>
              <a:t>&lt;uses-library </a:t>
            </a:r>
            <a:r>
              <a:rPr lang="en-US" sz="3800" b="1" dirty="0" err="1"/>
              <a:t>android:name</a:t>
            </a:r>
            <a:r>
              <a:rPr lang="en-US" sz="3800" b="1" dirty="0"/>
              <a:t>="</a:t>
            </a:r>
            <a:r>
              <a:rPr lang="en-US" sz="3800" b="1" dirty="0" err="1"/>
              <a:t>com.google.android.maps</a:t>
            </a:r>
            <a:r>
              <a:rPr lang="en-US" sz="3800" b="1" dirty="0"/>
              <a:t>" /&gt; </a:t>
            </a:r>
            <a:endParaRPr lang="en-US" sz="3800" b="1" dirty="0" smtClean="0"/>
          </a:p>
          <a:p>
            <a:r>
              <a:rPr lang="en-US" dirty="0"/>
              <a:t>You can’t put the uses-library line just anywhere in </a:t>
            </a:r>
            <a:r>
              <a:rPr lang="en-US" i="1" dirty="0"/>
              <a:t>AndroidManifest.xml; it </a:t>
            </a:r>
            <a:r>
              <a:rPr lang="en-US" i="1" dirty="0" smtClean="0"/>
              <a:t>needs </a:t>
            </a:r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b="1" dirty="0"/>
              <a:t>within the &lt;application&gt; tag</a:t>
            </a:r>
            <a:r>
              <a:rPr lang="en-US" dirty="0"/>
              <a:t> and </a:t>
            </a:r>
            <a:r>
              <a:rPr lang="en-US" b="1" dirty="0"/>
              <a:t>outside the &lt;activity&gt; </a:t>
            </a:r>
            <a:r>
              <a:rPr lang="en-US" b="1" dirty="0" smtClean="0"/>
              <a:t>tag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500" b="1" dirty="0" smtClean="0"/>
              <a:t>2. </a:t>
            </a:r>
            <a:r>
              <a:rPr lang="en-US" sz="4500" b="1" i="1" dirty="0"/>
              <a:t>Sign your application and obtain a Maps API key from </a:t>
            </a:r>
            <a:r>
              <a:rPr lang="en-US" sz="4500" b="1" i="1" dirty="0" smtClean="0"/>
              <a:t>Google:-</a:t>
            </a:r>
            <a:endParaRPr lang="en-US" sz="4500" i="1" dirty="0" smtClean="0"/>
          </a:p>
          <a:p>
            <a:r>
              <a:rPr lang="en-US" dirty="0"/>
              <a:t>When you use a </a:t>
            </a:r>
            <a:r>
              <a:rPr lang="en-US" dirty="0" smtClean="0"/>
              <a:t>Map-View </a:t>
            </a:r>
            <a:r>
              <a:rPr lang="en-US" dirty="0"/>
              <a:t>in your application, you are using actual Google </a:t>
            </a:r>
            <a:r>
              <a:rPr lang="en-US" dirty="0" smtClean="0"/>
              <a:t>Maps data </a:t>
            </a:r>
            <a:r>
              <a:rPr lang="en-US" dirty="0"/>
              <a:t>to draw the map</a:t>
            </a:r>
            <a:r>
              <a:rPr lang="en-US" dirty="0" smtClean="0"/>
              <a:t>.</a:t>
            </a:r>
          </a:p>
          <a:p>
            <a:r>
              <a:rPr lang="en-US" dirty="0"/>
              <a:t>For legal reasons, Google needs to track who is using </a:t>
            </a:r>
            <a:r>
              <a:rPr lang="en-US" dirty="0" smtClean="0"/>
              <a:t>its map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r>
              <a:rPr lang="en-US" dirty="0"/>
              <a:t>Google doesn’t care what your application does with the data, but </a:t>
            </a:r>
            <a:r>
              <a:rPr lang="en-US" dirty="0" smtClean="0"/>
              <a:t>you  need </a:t>
            </a:r>
            <a:r>
              <a:rPr lang="en-US" dirty="0"/>
              <a:t>to register with Google for an API key and agree to appropriate Terms </a:t>
            </a:r>
            <a:r>
              <a:rPr lang="en-US" dirty="0" smtClean="0"/>
              <a:t>of Service.</a:t>
            </a:r>
            <a:endParaRPr lang="en-US" b="1" dirty="0" smtClean="0"/>
          </a:p>
          <a:p>
            <a:pPr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1625</Words>
  <Application>Microsoft Office PowerPoint</Application>
  <PresentationFormat>On-screen Show (4:3)</PresentationFormat>
  <Paragraphs>202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Lecture 21</vt:lpstr>
      <vt:lpstr>Introduction </vt:lpstr>
      <vt:lpstr>Location-Based Services (LBS) </vt:lpstr>
      <vt:lpstr>Location-Based Services </vt:lpstr>
      <vt:lpstr>Location-Based Services  </vt:lpstr>
      <vt:lpstr>  Mapping  </vt:lpstr>
      <vt:lpstr>Google Maps Activity  </vt:lpstr>
      <vt:lpstr> Map-View and Map-Activity </vt:lpstr>
      <vt:lpstr>Prerequisites for using Map-Views </vt:lpstr>
      <vt:lpstr>Steps to generate Google Map API  </vt:lpstr>
      <vt:lpstr>Working with Map-Views </vt:lpstr>
      <vt:lpstr>Map-View and MyLocationOverlay Initialization </vt:lpstr>
      <vt:lpstr>Java code to initializes the MapView and the  MyLocationOverlay that tracks our Current Location   </vt:lpstr>
      <vt:lpstr>Function of MyLocationOverlay  </vt:lpstr>
      <vt:lpstr>Pausing and Resuming a MapActivity </vt:lpstr>
      <vt:lpstr>Location Without Maps  </vt:lpstr>
      <vt:lpstr>Code of MainActivity.java File  </vt:lpstr>
      <vt:lpstr>Location Manager with Updated Location </vt:lpstr>
      <vt:lpstr>Code of MainActivity.java File  </vt:lpstr>
      <vt:lpstr>Code of MainActivity.java File  </vt:lpstr>
      <vt:lpstr>Parameters of requestLocationUpdates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22</dc:title>
  <dc:creator>Pooja</dc:creator>
  <cp:lastModifiedBy>Pooja</cp:lastModifiedBy>
  <cp:revision>159</cp:revision>
  <dcterms:created xsi:type="dcterms:W3CDTF">2016-09-26T14:47:00Z</dcterms:created>
  <dcterms:modified xsi:type="dcterms:W3CDTF">2016-09-27T18:00:12Z</dcterms:modified>
</cp:coreProperties>
</file>