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897E-4A43-494D-A503-BD78021C16A9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D223-241F-4DE5-9E08-0B98BF4CD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Notification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open notification window then it will show Notification Title, Notification Message with Notification Icon Image.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781800" cy="3629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we click on Our Notification then it will execute our second activity “</a:t>
            </a:r>
            <a:r>
              <a:rPr lang="en-US" sz="2800" dirty="0" err="1" smtClean="0"/>
              <a:t>NotificationResult</a:t>
            </a:r>
            <a:r>
              <a:rPr lang="en-US" sz="2800" dirty="0" smtClean="0"/>
              <a:t>”.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6400800" cy="2924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Notification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 allows to put notification into the </a:t>
            </a:r>
            <a:r>
              <a:rPr lang="en-US" dirty="0" smtClean="0"/>
              <a:t>title-bar </a:t>
            </a:r>
            <a:r>
              <a:rPr lang="en-US" dirty="0"/>
              <a:t>of your application.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can expand the notification </a:t>
            </a:r>
            <a:r>
              <a:rPr lang="en-US" dirty="0" smtClean="0"/>
              <a:t>bar.</a:t>
            </a:r>
          </a:p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selecting the notification the user can trigger another activity</a:t>
            </a:r>
            <a:r>
              <a:rPr lang="en-US" dirty="0" smtClean="0"/>
              <a:t>.</a:t>
            </a:r>
          </a:p>
          <a:p>
            <a:r>
              <a:rPr lang="en-US" dirty="0"/>
              <a:t>Because notifications can be very annoying, the user can disable notifications for each </a:t>
            </a:r>
            <a:r>
              <a:rPr lang="en-US" dirty="0" smtClean="0"/>
              <a:t>application from “Settings”.</a:t>
            </a:r>
          </a:p>
          <a:p>
            <a:r>
              <a:rPr lang="en-US" dirty="0" smtClean="0"/>
              <a:t>Apps</a:t>
            </a:r>
            <a:r>
              <a:rPr lang="en-US" dirty="0"/>
              <a:t> in the Settings, select the app you are interested in and unset the </a:t>
            </a:r>
            <a:r>
              <a:rPr lang="en-US" dirty="0" smtClean="0"/>
              <a:t>Show notifications</a:t>
            </a:r>
            <a:r>
              <a:rPr lang="en-US" dirty="0"/>
              <a:t> checkbox to prevent the app to show notifications.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Notification Manager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99" y="990601"/>
            <a:ext cx="5486401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</a:t>
            </a:r>
            <a:r>
              <a:rPr lang="en-US" dirty="0" smtClean="0"/>
              <a:t>Notifications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/>
              <a:t>To create </a:t>
            </a:r>
            <a:r>
              <a:rPr lang="en-US" dirty="0" smtClean="0"/>
              <a:t>notifications use </a:t>
            </a:r>
            <a:r>
              <a:rPr lang="en-US" b="1" dirty="0" err="1" smtClean="0"/>
              <a:t>NotificationManager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 class  by this Syntax:-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NotificationManager</a:t>
            </a:r>
            <a:r>
              <a:rPr lang="en-US" sz="2000" dirty="0" smtClean="0"/>
              <a:t> nm= </a:t>
            </a:r>
          </a:p>
          <a:p>
            <a:pPr>
              <a:buNone/>
            </a:pPr>
            <a:r>
              <a:rPr lang="en-US" sz="2000" dirty="0" smtClean="0"/>
              <a:t>       (</a:t>
            </a:r>
            <a:r>
              <a:rPr lang="en-US" sz="2000" dirty="0" err="1" smtClean="0"/>
              <a:t>NotificationManager</a:t>
            </a:r>
            <a:r>
              <a:rPr lang="en-US" sz="2000" dirty="0" smtClean="0"/>
              <a:t>)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Context.NOTIFICATION_SERVICE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1600" dirty="0"/>
          </a:p>
          <a:p>
            <a:r>
              <a:rPr lang="en-US" dirty="0"/>
              <a:t>You can </a:t>
            </a:r>
            <a:r>
              <a:rPr lang="en-US" dirty="0" smtClean="0"/>
              <a:t>call </a:t>
            </a:r>
            <a:r>
              <a:rPr lang="en-US" dirty="0"/>
              <a:t>the </a:t>
            </a:r>
            <a:r>
              <a:rPr lang="en-US" b="1" dirty="0" smtClean="0"/>
              <a:t>cancel()</a:t>
            </a:r>
            <a:r>
              <a:rPr lang="en-US" b="1" dirty="0"/>
              <a:t> </a:t>
            </a:r>
            <a:r>
              <a:rPr lang="en-US" dirty="0" smtClean="0"/>
              <a:t>method for Canceling a Notification.</a:t>
            </a:r>
          </a:p>
          <a:p>
            <a:r>
              <a:rPr lang="en-US" b="1" dirty="0" err="1" smtClean="0"/>
              <a:t>cancelAll</a:t>
            </a:r>
            <a:r>
              <a:rPr lang="en-US" b="1" dirty="0" smtClean="0"/>
              <a:t>()</a:t>
            </a:r>
            <a:r>
              <a:rPr lang="en-US" dirty="0"/>
              <a:t> method call removes all </a:t>
            </a:r>
            <a:r>
              <a:rPr lang="en-US" dirty="0" smtClean="0"/>
              <a:t>notifications.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Pending Intent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i="1" dirty="0"/>
              <a:t>pending intent</a:t>
            </a:r>
            <a:r>
              <a:rPr lang="en-US" dirty="0"/>
              <a:t> is a token that you give to another </a:t>
            </a:r>
            <a:r>
              <a:rPr lang="en-US" dirty="0" smtClean="0"/>
              <a:t>application. Like:- </a:t>
            </a:r>
            <a:r>
              <a:rPr lang="en-US" dirty="0"/>
              <a:t>notification manager, alarm manager or other 3rd party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It </a:t>
            </a:r>
            <a:r>
              <a:rPr lang="en-US" dirty="0"/>
              <a:t>allows </a:t>
            </a:r>
            <a:r>
              <a:rPr lang="en-US" dirty="0" smtClean="0"/>
              <a:t>other </a:t>
            </a:r>
            <a:r>
              <a:rPr lang="en-US" dirty="0"/>
              <a:t>application to use the permissions of your application to execute a predefined piece of code</a:t>
            </a:r>
            <a:r>
              <a:rPr lang="en-US" dirty="0" smtClean="0"/>
              <a:t>.</a:t>
            </a:r>
          </a:p>
          <a:p>
            <a:r>
              <a:rPr lang="en-US" dirty="0"/>
              <a:t>To perform an activity </a:t>
            </a:r>
            <a:r>
              <a:rPr lang="en-US" dirty="0" smtClean="0"/>
              <a:t>by pending </a:t>
            </a:r>
            <a:r>
              <a:rPr lang="en-US" dirty="0"/>
              <a:t>intent, you receive the activity </a:t>
            </a:r>
            <a:r>
              <a:rPr lang="en-US" dirty="0" smtClean="0"/>
              <a:t>by </a:t>
            </a:r>
            <a:r>
              <a:rPr lang="en-US" b="1" dirty="0" err="1" smtClean="0"/>
              <a:t>PendingIntent.getActivity</a:t>
            </a:r>
            <a:r>
              <a:rPr lang="en-US" b="1" dirty="0" smtClean="0"/>
              <a:t>()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Create Notification?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Take a Project by name “</a:t>
            </a:r>
            <a:r>
              <a:rPr lang="en-US" dirty="0" err="1" smtClean="0"/>
              <a:t>NotificationApp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It will Provide you a XML file by name “</a:t>
            </a:r>
            <a:r>
              <a:rPr lang="en-US" dirty="0" err="1" smtClean="0"/>
              <a:t>activity_main</a:t>
            </a:r>
            <a:r>
              <a:rPr lang="en-US" dirty="0" smtClean="0"/>
              <a:t>” and a Java File by name “</a:t>
            </a:r>
            <a:r>
              <a:rPr lang="en-US" dirty="0" err="1" smtClean="0"/>
              <a:t>MainActivity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Now take, Another java file by Name “</a:t>
            </a:r>
            <a:r>
              <a:rPr lang="en-US" dirty="0" err="1" smtClean="0"/>
              <a:t>NotificationResult</a:t>
            </a:r>
            <a:r>
              <a:rPr lang="en-US" dirty="0" smtClean="0"/>
              <a:t>” and another XML file by name “</a:t>
            </a:r>
            <a:r>
              <a:rPr lang="en-US" dirty="0" err="1" smtClean="0"/>
              <a:t>activity_notification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Provide reference of Second java file in “AndroidManifast.xml” file by using </a:t>
            </a:r>
            <a:r>
              <a:rPr lang="en-US" b="1" dirty="0" smtClean="0"/>
              <a:t>&lt;activity&gt;</a:t>
            </a:r>
            <a:r>
              <a:rPr lang="en-US" dirty="0" smtClean="0"/>
              <a:t> tag.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Create Notification?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 a </a:t>
            </a:r>
            <a:r>
              <a:rPr lang="en-US" dirty="0" err="1" smtClean="0"/>
              <a:t>TextView</a:t>
            </a:r>
            <a:r>
              <a:rPr lang="en-US" dirty="0" smtClean="0"/>
              <a:t>  in second xml file “</a:t>
            </a:r>
            <a:r>
              <a:rPr lang="en-US" dirty="0" err="1" smtClean="0"/>
              <a:t>activity_notification</a:t>
            </a:r>
            <a:r>
              <a:rPr lang="en-US" dirty="0" smtClean="0"/>
              <a:t>” and Put text “Welcome”.</a:t>
            </a:r>
          </a:p>
          <a:p>
            <a:r>
              <a:rPr lang="en-US" dirty="0" smtClean="0"/>
              <a:t>Link your Second XML file “</a:t>
            </a:r>
            <a:r>
              <a:rPr lang="en-US" dirty="0" err="1" smtClean="0"/>
              <a:t>activity_notification</a:t>
            </a:r>
            <a:r>
              <a:rPr lang="en-US" dirty="0" smtClean="0"/>
              <a:t> with your second java file “</a:t>
            </a:r>
            <a:r>
              <a:rPr lang="en-US" dirty="0" err="1" smtClean="0"/>
              <a:t>NotificationResult</a:t>
            </a:r>
            <a:r>
              <a:rPr lang="en-US" dirty="0" smtClean="0"/>
              <a:t>” by using this code:-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NotificationResult</a:t>
            </a:r>
            <a:r>
              <a:rPr lang="en-US" b="1" dirty="0"/>
              <a:t> extends Activity{</a:t>
            </a:r>
          </a:p>
          <a:p>
            <a:pPr>
              <a:buNone/>
            </a:pPr>
            <a:r>
              <a:rPr lang="en-US" b="1" dirty="0" smtClean="0"/>
              <a:t>protected </a:t>
            </a:r>
            <a:r>
              <a:rPr lang="en-US" b="1" dirty="0"/>
              <a:t>void </a:t>
            </a:r>
            <a:r>
              <a:rPr lang="en-US" b="1" dirty="0" err="1"/>
              <a:t>onCreate</a:t>
            </a:r>
            <a:r>
              <a:rPr lang="en-US" b="1" dirty="0"/>
              <a:t>(Bundle </a:t>
            </a:r>
            <a:r>
              <a:rPr lang="en-US" b="1" dirty="0" err="1"/>
              <a:t>savedInstanceState</a:t>
            </a:r>
            <a:r>
              <a:rPr lang="en-US" b="1" dirty="0"/>
              <a:t>) {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super.onCreate</a:t>
            </a:r>
            <a:r>
              <a:rPr lang="en-US" b="1" dirty="0" smtClean="0"/>
              <a:t>(</a:t>
            </a:r>
            <a:r>
              <a:rPr lang="en-US" b="1" dirty="0" err="1" smtClean="0"/>
              <a:t>savedInstanceState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setContentView</a:t>
            </a:r>
            <a:r>
              <a:rPr lang="en-US" b="1" dirty="0" smtClean="0"/>
              <a:t>(</a:t>
            </a:r>
            <a:r>
              <a:rPr lang="en-US" b="1" dirty="0" err="1" smtClean="0"/>
              <a:t>R.layout.</a:t>
            </a:r>
            <a:r>
              <a:rPr lang="en-US" b="1" i="1" dirty="0" err="1" smtClean="0"/>
              <a:t>activity_notification</a:t>
            </a:r>
            <a:r>
              <a:rPr lang="en-US" b="1" i="1" dirty="0"/>
              <a:t>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of MainActivity.java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943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 smtClean="0"/>
              <a:t> extends Activity {</a:t>
            </a:r>
          </a:p>
          <a:p>
            <a:pPr>
              <a:buNone/>
            </a:pPr>
            <a:r>
              <a:rPr lang="en-US" dirty="0" smtClean="0"/>
              <a:t>      Integer NOTIFY_ID=1337;</a:t>
            </a:r>
          </a:p>
          <a:p>
            <a:pPr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R.layout.activity_main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NotificationManager</a:t>
            </a:r>
            <a:r>
              <a:rPr lang="en-US" dirty="0" smtClean="0"/>
              <a:t> nm = (</a:t>
            </a:r>
            <a:r>
              <a:rPr lang="en-US" dirty="0" err="1" smtClean="0"/>
              <a:t>NotificationManager</a:t>
            </a:r>
            <a:r>
              <a:rPr lang="en-US" dirty="0" smtClean="0"/>
              <a:t>)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Context.NOTIFICATION_SERVICE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Notification note=new Notification(</a:t>
            </a:r>
            <a:r>
              <a:rPr lang="en-US" dirty="0" err="1" smtClean="0"/>
              <a:t>R.drawable.ic_launcher</a:t>
            </a:r>
            <a:r>
              <a:rPr lang="en-US" dirty="0" smtClean="0"/>
              <a:t>, “Any </a:t>
            </a:r>
            <a:r>
              <a:rPr lang="en-US" dirty="0" err="1" smtClean="0"/>
              <a:t>message",System.currentTimeMillis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ICON of  Notification      Ticket Text            When Will be Execute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Intent </a:t>
            </a:r>
            <a:r>
              <a:rPr lang="en-US" dirty="0" err="1" smtClean="0"/>
              <a:t>i</a:t>
            </a:r>
            <a:r>
              <a:rPr lang="en-US" dirty="0" smtClean="0"/>
              <a:t> = new Intent(</a:t>
            </a:r>
            <a:r>
              <a:rPr lang="en-US" dirty="0" err="1" smtClean="0"/>
              <a:t>getApplicationContext</a:t>
            </a:r>
            <a:r>
              <a:rPr lang="en-US" dirty="0" smtClean="0"/>
              <a:t>(),</a:t>
            </a:r>
            <a:r>
              <a:rPr lang="en-US" dirty="0" smtClean="0"/>
              <a:t> </a:t>
            </a:r>
            <a:r>
              <a:rPr lang="en-US" dirty="0" err="1" smtClean="0"/>
              <a:t>NotificationResult.class</a:t>
            </a:r>
            <a:r>
              <a:rPr lang="en-US" dirty="0" smtClean="0"/>
              <a:t>);</a:t>
            </a:r>
            <a:r>
              <a:rPr lang="en-US" dirty="0" smtClean="0"/>
              <a:t>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// This pending intent will open after notification click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PendingIntent</a:t>
            </a:r>
            <a:r>
              <a:rPr lang="en-US" dirty="0" smtClean="0"/>
              <a:t> pi=</a:t>
            </a:r>
            <a:r>
              <a:rPr lang="en-US" dirty="0" err="1" smtClean="0"/>
              <a:t>PendingIntent.getActivity</a:t>
            </a:r>
            <a:r>
              <a:rPr lang="en-US" dirty="0" smtClean="0"/>
              <a:t>(this,          0,     </a:t>
            </a:r>
            <a:r>
              <a:rPr lang="en-US" dirty="0" smtClean="0"/>
              <a:t>	</a:t>
            </a:r>
            <a:r>
              <a:rPr lang="en-US" dirty="0" smtClean="0"/>
              <a:t>	I	</a:t>
            </a:r>
            <a:r>
              <a:rPr lang="en-US" dirty="0" smtClean="0"/>
              <a:t>,    </a:t>
            </a:r>
            <a:r>
              <a:rPr lang="en-US" dirty="0" smtClean="0"/>
              <a:t>0);    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Context   Request Code               Intent                                      Flag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// Set Title and Message for Notification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note.setLatestEventInfo</a:t>
            </a:r>
            <a:r>
              <a:rPr lang="en-US" dirty="0" smtClean="0"/>
              <a:t>(this, "Android Notification </a:t>
            </a:r>
            <a:r>
              <a:rPr lang="en-US" dirty="0" err="1" smtClean="0"/>
              <a:t>Title","This</a:t>
            </a:r>
            <a:r>
              <a:rPr lang="en-US" dirty="0" smtClean="0"/>
              <a:t> is the android notification message", pi);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//  Create Notification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nm.notify</a:t>
            </a:r>
            <a:r>
              <a:rPr lang="en-US" dirty="0" smtClean="0"/>
              <a:t>(NOTIFY_ID, note);   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}   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910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7150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086600" y="2286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37338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724400" y="37338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733800"/>
            <a:ext cx="45719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458200" y="37338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9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When we run this Project then Notification will be created:-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248400" cy="426720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524000" y="18288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326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22 </vt:lpstr>
      <vt:lpstr>Notification Manager </vt:lpstr>
      <vt:lpstr>Notification Manager </vt:lpstr>
      <vt:lpstr>Setting up Notifications </vt:lpstr>
      <vt:lpstr>Pending Intent </vt:lpstr>
      <vt:lpstr>How to Create Notification? </vt:lpstr>
      <vt:lpstr>How to Create Notification? </vt:lpstr>
      <vt:lpstr>Code of MainActivity.java  </vt:lpstr>
      <vt:lpstr>Output  </vt:lpstr>
      <vt:lpstr>Output </vt:lpstr>
      <vt:lpstr>Output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 </dc:title>
  <dc:creator>Pooja</dc:creator>
  <cp:lastModifiedBy>ict</cp:lastModifiedBy>
  <cp:revision>63</cp:revision>
  <dcterms:created xsi:type="dcterms:W3CDTF">2016-09-28T17:07:11Z</dcterms:created>
  <dcterms:modified xsi:type="dcterms:W3CDTF">2016-10-21T12:24:14Z</dcterms:modified>
</cp:coreProperties>
</file>