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021D-08AB-444A-B287-AE9EC8215904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7FE-D67E-46E2-8BF1-62ED6811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Sensor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of the android devices have built-in </a:t>
            </a:r>
            <a:r>
              <a:rPr lang="en-US" dirty="0" smtClean="0"/>
              <a:t>sensors and its start from Android </a:t>
            </a:r>
            <a:r>
              <a:rPr lang="en-US" smtClean="0"/>
              <a:t>1.3 version.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measure motion, orientation, and various environmental condition. </a:t>
            </a:r>
            <a:endParaRPr lang="en-US" dirty="0" smtClean="0"/>
          </a:p>
          <a:p>
            <a:r>
              <a:rPr lang="en-US" dirty="0"/>
              <a:t>The android platform supports 3</a:t>
            </a:r>
            <a:r>
              <a:rPr lang="en-US" dirty="0" smtClean="0"/>
              <a:t> broad categories </a:t>
            </a:r>
            <a:r>
              <a:rPr lang="en-US" dirty="0"/>
              <a:t>of </a:t>
            </a:r>
            <a:r>
              <a:rPr lang="en-US" dirty="0" smtClean="0"/>
              <a:t>sensors:-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Motion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Environmental sensors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 sensors</a:t>
            </a:r>
          </a:p>
          <a:p>
            <a:r>
              <a:rPr lang="en-US" dirty="0"/>
              <a:t>Some of the sensors are hardware based and some are software based sensors. </a:t>
            </a:r>
            <a:endParaRPr lang="en-US" dirty="0" smtClean="0"/>
          </a:p>
          <a:p>
            <a:r>
              <a:rPr lang="en-US" dirty="0"/>
              <a:t>Android provides </a:t>
            </a:r>
            <a:r>
              <a:rPr lang="en-US" b="1" dirty="0" err="1"/>
              <a:t>SensorManager</a:t>
            </a:r>
            <a:r>
              <a:rPr lang="en-US" dirty="0"/>
              <a:t> and </a:t>
            </a:r>
            <a:r>
              <a:rPr lang="en-US" b="1" dirty="0"/>
              <a:t>Sensor</a:t>
            </a:r>
            <a:r>
              <a:rPr lang="en-US" dirty="0"/>
              <a:t> classes to use the sensors in our application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to use Sensor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use sensors , firstly we need to create the object of </a:t>
            </a:r>
            <a:r>
              <a:rPr lang="en-US" b="1" dirty="0" err="1" smtClean="0"/>
              <a:t>SensorManager</a:t>
            </a:r>
            <a:r>
              <a:rPr lang="en-US" dirty="0" smtClean="0"/>
              <a:t> class by using this code:-</a:t>
            </a:r>
          </a:p>
          <a:p>
            <a:pPr>
              <a:buNone/>
            </a:pPr>
            <a:r>
              <a:rPr lang="en-US" sz="2600" b="1" dirty="0" smtClean="0"/>
              <a:t>  </a:t>
            </a:r>
            <a:r>
              <a:rPr lang="en-US" sz="2600" b="1" dirty="0" err="1" smtClean="0"/>
              <a:t>SensorManager</a:t>
            </a:r>
            <a:r>
              <a:rPr lang="en-US" sz="2600" b="1" dirty="0" smtClean="0"/>
              <a:t>   </a:t>
            </a:r>
            <a:r>
              <a:rPr lang="en-US" sz="2600" b="1" dirty="0" err="1" smtClean="0"/>
              <a:t>sm</a:t>
            </a:r>
            <a:r>
              <a:rPr lang="en-US" sz="2600" b="1" dirty="0" smtClean="0"/>
              <a:t>  =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SensorManager</a:t>
            </a:r>
            <a:r>
              <a:rPr lang="en-US" sz="2400" b="1" dirty="0" smtClean="0"/>
              <a:t>)</a:t>
            </a:r>
            <a:r>
              <a:rPr lang="en-US" sz="2400" b="1" dirty="0" err="1" smtClean="0"/>
              <a:t>getSystemService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Context.SENSOR_SERVICE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endParaRPr lang="en-US" sz="2400" b="1" dirty="0"/>
          </a:p>
          <a:p>
            <a:pPr marL="457200" indent="-457200">
              <a:buNone/>
            </a:pPr>
            <a:r>
              <a:rPr lang="en-US" dirty="0" smtClean="0"/>
              <a:t>2. Next, we </a:t>
            </a:r>
            <a:r>
              <a:rPr lang="en-US" dirty="0"/>
              <a:t>need to </a:t>
            </a:r>
            <a:r>
              <a:rPr lang="en-US" dirty="0" smtClean="0"/>
              <a:t>create the </a:t>
            </a:r>
            <a:r>
              <a:rPr lang="en-US" dirty="0"/>
              <a:t>object of </a:t>
            </a:r>
            <a:r>
              <a:rPr lang="en-US" b="1" dirty="0"/>
              <a:t>Sensor</a:t>
            </a:r>
            <a:r>
              <a:rPr lang="en-US" dirty="0"/>
              <a:t> class by calling the </a:t>
            </a:r>
            <a:r>
              <a:rPr lang="en-US" b="1" dirty="0" err="1"/>
              <a:t>getDefaultSensor</a:t>
            </a:r>
            <a:r>
              <a:rPr lang="en-US" b="1" dirty="0"/>
              <a:t>()</a:t>
            </a:r>
            <a:r>
              <a:rPr lang="en-US" dirty="0"/>
              <a:t> method of the </a:t>
            </a:r>
            <a:r>
              <a:rPr lang="en-US" b="1" dirty="0" err="1"/>
              <a:t>SensorManager</a:t>
            </a:r>
            <a:r>
              <a:rPr lang="en-US" dirty="0"/>
              <a:t> </a:t>
            </a:r>
            <a:r>
              <a:rPr lang="en-US" dirty="0" smtClean="0"/>
              <a:t>class by using this code:-</a:t>
            </a:r>
          </a:p>
          <a:p>
            <a:pPr marL="457200" indent="-457200">
              <a:buNone/>
            </a:pPr>
            <a:r>
              <a:rPr lang="en-US" sz="2800" b="1" dirty="0" smtClean="0"/>
              <a:t>  Sensor  s  </a:t>
            </a:r>
            <a:r>
              <a:rPr lang="en-US" sz="2800" b="1" dirty="0"/>
              <a:t>=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sm.getDefaultSensor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Sensor.TYPE_LIGHT</a:t>
            </a:r>
            <a:r>
              <a:rPr lang="en-US" sz="2800" b="1" dirty="0" smtClean="0"/>
              <a:t>);</a:t>
            </a:r>
          </a:p>
          <a:p>
            <a:pPr marL="457200" indent="-457200">
              <a:buNone/>
            </a:pPr>
            <a:r>
              <a:rPr lang="en-US" sz="2800" b="1" dirty="0"/>
              <a:t> </a:t>
            </a:r>
            <a:endParaRPr lang="en-US" sz="2800" b="1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Once </a:t>
            </a:r>
            <a:r>
              <a:rPr lang="en-US" dirty="0"/>
              <a:t>that sensor is declared , </a:t>
            </a:r>
            <a:r>
              <a:rPr lang="en-US" dirty="0" smtClean="0"/>
              <a:t>we </a:t>
            </a:r>
            <a:r>
              <a:rPr lang="en-US" dirty="0"/>
              <a:t>need to register its listener and override two methods which are </a:t>
            </a:r>
            <a:r>
              <a:rPr lang="en-US" b="1" dirty="0" err="1"/>
              <a:t>onAccuracyChanged</a:t>
            </a:r>
            <a:r>
              <a:rPr lang="en-US" dirty="0"/>
              <a:t> and </a:t>
            </a:r>
            <a:r>
              <a:rPr lang="en-US" b="1" dirty="0" err="1"/>
              <a:t>onSensorChanged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sz="2600" b="1" dirty="0" err="1" smtClean="0"/>
              <a:t>sm.registerListener</a:t>
            </a:r>
            <a:r>
              <a:rPr lang="en-US" sz="2600" b="1" dirty="0" smtClean="0"/>
              <a:t>(this</a:t>
            </a:r>
            <a:r>
              <a:rPr lang="en-US" sz="2600" b="1" dirty="0"/>
              <a:t>,</a:t>
            </a:r>
            <a:r>
              <a:rPr lang="en-US" sz="2600" b="1" dirty="0" smtClean="0"/>
              <a:t> </a:t>
            </a:r>
            <a:r>
              <a:rPr lang="en-US" sz="2600" b="1" dirty="0"/>
              <a:t>s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SensorManager.SENSOR_DELAY_NORMAL</a:t>
            </a:r>
            <a:r>
              <a:rPr lang="en-US" sz="2600" b="1" dirty="0"/>
              <a:t>);</a:t>
            </a:r>
            <a:r>
              <a:rPr lang="en-US" sz="2600" b="1" dirty="0" smtClean="0"/>
              <a:t> </a:t>
            </a:r>
          </a:p>
          <a:p>
            <a:pPr marL="514350" indent="-514350">
              <a:buNone/>
            </a:pPr>
            <a:r>
              <a:rPr lang="en-US" sz="3100" b="1" dirty="0" smtClean="0"/>
              <a:t>public </a:t>
            </a:r>
            <a:r>
              <a:rPr lang="en-US" sz="3100" b="1" dirty="0"/>
              <a:t>void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onAccuracyChanged</a:t>
            </a:r>
            <a:r>
              <a:rPr lang="en-US" sz="3100" b="1" dirty="0"/>
              <a:t>(Sensor</a:t>
            </a:r>
            <a:r>
              <a:rPr lang="en-US" sz="3100" b="1" dirty="0" smtClean="0"/>
              <a:t> s, </a:t>
            </a:r>
            <a:r>
              <a:rPr lang="en-US" sz="3100" b="1" dirty="0" err="1"/>
              <a:t>int</a:t>
            </a:r>
            <a:r>
              <a:rPr lang="en-US" sz="3100" b="1" dirty="0" smtClean="0"/>
              <a:t> accuracy</a:t>
            </a:r>
            <a:r>
              <a:rPr lang="en-US" sz="3100" b="1" dirty="0"/>
              <a:t>)</a:t>
            </a:r>
            <a:r>
              <a:rPr lang="en-US" sz="3100" b="1" dirty="0" smtClean="0"/>
              <a:t> </a:t>
            </a:r>
            <a:r>
              <a:rPr lang="en-US" sz="3100" b="1" dirty="0"/>
              <a:t>{</a:t>
            </a:r>
            <a:r>
              <a:rPr lang="en-US" sz="3100" b="1" dirty="0" smtClean="0"/>
              <a:t> }</a:t>
            </a:r>
            <a:endParaRPr lang="en-US" sz="3100" b="1" dirty="0"/>
          </a:p>
          <a:p>
            <a:pPr marL="514350" indent="-514350">
              <a:buNone/>
            </a:pPr>
            <a:r>
              <a:rPr lang="en-US" sz="3100" b="1" dirty="0" smtClean="0"/>
              <a:t>public </a:t>
            </a:r>
            <a:r>
              <a:rPr lang="en-US" sz="3100" b="1" dirty="0"/>
              <a:t>void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onSensorChanged</a:t>
            </a:r>
            <a:r>
              <a:rPr lang="en-US" sz="3100" b="1" dirty="0"/>
              <a:t>(</a:t>
            </a:r>
            <a:r>
              <a:rPr lang="en-US" sz="3100" b="1" dirty="0" err="1"/>
              <a:t>SensorEvent</a:t>
            </a:r>
            <a:r>
              <a:rPr lang="en-US" sz="3100" b="1" dirty="0" smtClean="0"/>
              <a:t> e) </a:t>
            </a:r>
            <a:r>
              <a:rPr lang="en-US" sz="3100" b="1" dirty="0"/>
              <a:t>{</a:t>
            </a:r>
            <a:r>
              <a:rPr lang="en-US" sz="3100" b="1" dirty="0" smtClean="0"/>
              <a:t> </a:t>
            </a:r>
            <a:r>
              <a:rPr lang="en-US" sz="3100" b="1" dirty="0"/>
              <a:t>}</a:t>
            </a:r>
            <a:endParaRPr lang="en-US" sz="31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Others Method of Sensor Manager Class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getDefaultSensor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 </a:t>
            </a:r>
            <a:r>
              <a:rPr lang="en-US" b="1" dirty="0" err="1" smtClean="0"/>
              <a:t>i</a:t>
            </a:r>
            <a:r>
              <a:rPr lang="en-US" b="1" dirty="0" smtClean="0"/>
              <a:t>):- </a:t>
            </a:r>
            <a:r>
              <a:rPr lang="en-US" dirty="0" smtClean="0"/>
              <a:t>This </a:t>
            </a:r>
            <a:r>
              <a:rPr lang="en-US" dirty="0"/>
              <a:t>method get the default sensor for a given type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registerListener</a:t>
            </a:r>
            <a:r>
              <a:rPr lang="en-US" b="1" dirty="0" smtClean="0"/>
              <a:t>(</a:t>
            </a:r>
            <a:r>
              <a:rPr lang="en-US" b="1" dirty="0" err="1" smtClean="0"/>
              <a:t>SensorListener</a:t>
            </a:r>
            <a:r>
              <a:rPr lang="en-US" b="1" dirty="0" smtClean="0"/>
              <a:t> l, </a:t>
            </a:r>
            <a:r>
              <a:rPr lang="en-US" b="1" dirty="0" err="1"/>
              <a:t>int</a:t>
            </a:r>
            <a:r>
              <a:rPr lang="en-US" b="1" dirty="0"/>
              <a:t> sensors, </a:t>
            </a:r>
            <a:r>
              <a:rPr lang="en-US" b="1" dirty="0" err="1"/>
              <a:t>int</a:t>
            </a:r>
            <a:r>
              <a:rPr lang="en-US" b="1" dirty="0"/>
              <a:t> rate</a:t>
            </a:r>
            <a:r>
              <a:rPr lang="en-US" b="1" dirty="0" smtClean="0"/>
              <a:t>):- </a:t>
            </a:r>
            <a:r>
              <a:rPr lang="en-US" dirty="0" smtClean="0"/>
              <a:t>This </a:t>
            </a:r>
            <a:r>
              <a:rPr lang="en-US" dirty="0"/>
              <a:t>method registers a listener for the </a:t>
            </a:r>
            <a:r>
              <a:rPr lang="en-US" dirty="0" smtClean="0"/>
              <a:t>sensor.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unregisterListener</a:t>
            </a:r>
            <a:r>
              <a:rPr lang="en-US" b="1" dirty="0"/>
              <a:t>(</a:t>
            </a:r>
            <a:r>
              <a:rPr lang="en-US" b="1" dirty="0" err="1"/>
              <a:t>SensorEventListener</a:t>
            </a:r>
            <a:r>
              <a:rPr lang="en-US" b="1" dirty="0"/>
              <a:t> </a:t>
            </a:r>
            <a:r>
              <a:rPr lang="en-US" b="1" dirty="0" smtClean="0"/>
              <a:t>l, </a:t>
            </a:r>
            <a:r>
              <a:rPr lang="en-US" b="1" dirty="0"/>
              <a:t>Sensor </a:t>
            </a:r>
            <a:r>
              <a:rPr lang="en-US" b="1" dirty="0" smtClean="0"/>
              <a:t>s):- </a:t>
            </a:r>
            <a:r>
              <a:rPr lang="en-US" dirty="0" smtClean="0"/>
              <a:t>This </a:t>
            </a:r>
            <a:r>
              <a:rPr lang="en-US" dirty="0"/>
              <a:t>method unregisters a listener for the sensors with which it is registered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getOrientation</a:t>
            </a:r>
            <a:r>
              <a:rPr lang="en-US" b="1" dirty="0"/>
              <a:t>(float[] R, float[] values</a:t>
            </a:r>
            <a:r>
              <a:rPr lang="en-US" b="1" dirty="0" smtClean="0"/>
              <a:t>):- </a:t>
            </a:r>
            <a:r>
              <a:rPr lang="en-US" dirty="0" smtClean="0"/>
              <a:t>This </a:t>
            </a:r>
            <a:r>
              <a:rPr lang="en-US" dirty="0"/>
              <a:t>method computes the device's orientation based on the rotation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getAltitude</a:t>
            </a:r>
            <a:r>
              <a:rPr lang="en-US" b="1" dirty="0"/>
              <a:t>(float </a:t>
            </a:r>
            <a:r>
              <a:rPr lang="en-US" b="1" dirty="0" smtClean="0"/>
              <a:t>p1, </a:t>
            </a:r>
            <a:r>
              <a:rPr lang="en-US" b="1" dirty="0"/>
              <a:t>float </a:t>
            </a:r>
            <a:r>
              <a:rPr lang="en-US" b="1" dirty="0" smtClean="0"/>
              <a:t>p2)</a:t>
            </a:r>
            <a:r>
              <a:rPr lang="en-US" dirty="0" smtClean="0"/>
              <a:t>This </a:t>
            </a:r>
            <a:r>
              <a:rPr lang="en-US" dirty="0"/>
              <a:t>method computes the Altitude in meters from the atmospheric pressure and the pressure at sea level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Get List of Sensors </a:t>
            </a:r>
            <a:r>
              <a:rPr lang="en-US" sz="3600" b="1" dirty="0"/>
              <a:t>supported by </a:t>
            </a:r>
            <a:r>
              <a:rPr lang="en-US" sz="3600" b="1" dirty="0" smtClean="0"/>
              <a:t>our device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648200"/>
          </a:xfrm>
        </p:spPr>
        <p:txBody>
          <a:bodyPr/>
          <a:lstStyle/>
          <a:p>
            <a:r>
              <a:rPr lang="en-US" dirty="0" smtClean="0"/>
              <a:t>Take a Project by name “</a:t>
            </a:r>
            <a:r>
              <a:rPr lang="en-US" dirty="0" err="1" smtClean="0"/>
              <a:t>SensorListApp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Take a </a:t>
            </a:r>
            <a:r>
              <a:rPr lang="en-US" dirty="0" err="1" smtClean="0"/>
              <a:t>TextView</a:t>
            </a:r>
            <a:r>
              <a:rPr lang="en-US" dirty="0" smtClean="0"/>
              <a:t> in your XML file.</a:t>
            </a:r>
          </a:p>
          <a:p>
            <a:r>
              <a:rPr lang="en-US" dirty="0" smtClean="0"/>
              <a:t>Now work on your Java File for getting list of Sensors which are supported by our device in a </a:t>
            </a:r>
            <a:r>
              <a:rPr lang="en-US" dirty="0" err="1" smtClean="0"/>
              <a:t>TextView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Activity </a:t>
            </a:r>
            <a:r>
              <a:rPr lang="en-US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String  s = “ ”;</a:t>
            </a:r>
            <a:endParaRPr lang="en-US" dirty="0"/>
          </a:p>
          <a:p>
            <a:pPr>
              <a:buNone/>
            </a:pPr>
            <a:r>
              <a:rPr lang="en-US" dirty="0" smtClean="0"/>
              <a:t>protected </a:t>
            </a:r>
            <a:r>
              <a:rPr lang="en-US" dirty="0"/>
              <a:t>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tv</a:t>
            </a:r>
            <a:r>
              <a:rPr lang="en-US" dirty="0"/>
              <a:t> = (</a:t>
            </a:r>
            <a:r>
              <a:rPr lang="en-US" dirty="0" err="1"/>
              <a:t>TextView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i="1" dirty="0"/>
              <a:t>textView1</a:t>
            </a:r>
            <a:r>
              <a:rPr lang="en-US" i="1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SensorManager</a:t>
            </a:r>
            <a:r>
              <a:rPr lang="en-US" dirty="0" smtClean="0"/>
              <a:t>  </a:t>
            </a:r>
            <a:r>
              <a:rPr lang="en-US" dirty="0" err="1"/>
              <a:t>sm</a:t>
            </a:r>
            <a:r>
              <a:rPr lang="en-US" dirty="0"/>
              <a:t> = </a:t>
            </a:r>
            <a:r>
              <a:rPr lang="en-US" dirty="0" smtClean="0"/>
              <a:t>   (</a:t>
            </a:r>
            <a:r>
              <a:rPr lang="en-US" dirty="0" err="1"/>
              <a:t>SensorManager</a:t>
            </a:r>
            <a:r>
              <a:rPr lang="en-US" dirty="0"/>
              <a:t>)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</a:t>
            </a:r>
            <a:r>
              <a:rPr lang="en-US" i="1" dirty="0" err="1"/>
              <a:t>SENSOR_SERVICE</a:t>
            </a:r>
            <a:r>
              <a:rPr lang="en-US" i="1" dirty="0"/>
              <a:t>);</a:t>
            </a:r>
          </a:p>
          <a:p>
            <a:pPr>
              <a:buNone/>
            </a:pPr>
            <a:r>
              <a:rPr lang="en-US" dirty="0"/>
              <a:t>      List&lt;Sensor&gt; </a:t>
            </a:r>
            <a:r>
              <a:rPr lang="en-US" dirty="0" smtClean="0"/>
              <a:t> </a:t>
            </a:r>
            <a:r>
              <a:rPr lang="en-US" dirty="0" err="1" smtClean="0"/>
              <a:t>myList</a:t>
            </a:r>
            <a:r>
              <a:rPr lang="en-US" dirty="0" smtClean="0"/>
              <a:t>= </a:t>
            </a:r>
            <a:r>
              <a:rPr lang="en-US" dirty="0" err="1"/>
              <a:t>sm.getSensorList</a:t>
            </a:r>
            <a:r>
              <a:rPr lang="en-US" dirty="0"/>
              <a:t>(</a:t>
            </a:r>
            <a:r>
              <a:rPr lang="en-US" dirty="0" err="1"/>
              <a:t>Sensor.</a:t>
            </a:r>
            <a:r>
              <a:rPr lang="en-US" i="1" dirty="0" err="1"/>
              <a:t>TYPE_ALL</a:t>
            </a:r>
            <a:r>
              <a:rPr lang="en-US" i="1" dirty="0" smtClean="0"/>
              <a:t>);</a:t>
            </a:r>
            <a:endParaRPr lang="en-US" dirty="0"/>
          </a:p>
          <a:p>
            <a:pPr>
              <a:buNone/>
            </a:pPr>
            <a:r>
              <a:rPr lang="nn-NO" dirty="0"/>
              <a:t>      for (int i = 1; i &lt; </a:t>
            </a:r>
            <a:r>
              <a:rPr lang="nn-NO" dirty="0" smtClean="0"/>
              <a:t>myList.size</a:t>
            </a:r>
            <a:r>
              <a:rPr lang="nn-NO" dirty="0"/>
              <a:t>(); i++) </a:t>
            </a:r>
            <a:r>
              <a:rPr lang="nn-NO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/>
              <a:t>s  = s +  </a:t>
            </a:r>
            <a:r>
              <a:rPr lang="en-US" dirty="0" err="1" smtClean="0"/>
              <a:t>myList.get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).</a:t>
            </a:r>
            <a:r>
              <a:rPr lang="en-US" dirty="0" err="1"/>
              <a:t>getName</a:t>
            </a:r>
            <a:r>
              <a:rPr lang="en-US" dirty="0"/>
              <a:t>() + "\</a:t>
            </a:r>
            <a:r>
              <a:rPr lang="en-US" dirty="0" smtClean="0"/>
              <a:t>n" +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myList.get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).</a:t>
            </a:r>
            <a:r>
              <a:rPr lang="en-US" dirty="0" err="1"/>
              <a:t>getVendor</a:t>
            </a:r>
            <a:r>
              <a:rPr lang="en-US" dirty="0"/>
              <a:t>() + "\n" +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myList.get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).</a:t>
            </a:r>
            <a:r>
              <a:rPr lang="en-US" dirty="0" err="1"/>
              <a:t>getVersion</a:t>
            </a:r>
            <a:r>
              <a:rPr lang="en-US" dirty="0"/>
              <a:t>() + "\n</a:t>
            </a:r>
            <a:r>
              <a:rPr lang="en-US" dirty="0" smtClean="0"/>
              <a:t>";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tv.setText</a:t>
            </a:r>
            <a:r>
              <a:rPr lang="en-US" dirty="0" smtClean="0"/>
              <a:t>(s); </a:t>
            </a:r>
            <a:endParaRPr lang="en-US" dirty="0"/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is a List of all supported sensor by our device:-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8550"/>
            <a:ext cx="7315200" cy="4367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23</vt:lpstr>
      <vt:lpstr>Introduction </vt:lpstr>
      <vt:lpstr>Steps to use Sensor </vt:lpstr>
      <vt:lpstr>Others Method of Sensor Manager Class </vt:lpstr>
      <vt:lpstr> Get List of Sensors supported by our device </vt:lpstr>
      <vt:lpstr>Code of MainActivity.java </vt:lpstr>
      <vt:lpstr>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dc:creator>Pooja</dc:creator>
  <cp:lastModifiedBy>Pooja</cp:lastModifiedBy>
  <cp:revision>42</cp:revision>
  <dcterms:created xsi:type="dcterms:W3CDTF">2016-09-28T18:33:15Z</dcterms:created>
  <dcterms:modified xsi:type="dcterms:W3CDTF">2016-09-28T21:16:02Z</dcterms:modified>
</cp:coreProperties>
</file>