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6D62-F128-4CC4-8953-0290F9EE3977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70F4-3EAC-4EA6-86A2-AD9E35A5C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Characteristics and Benefits of Mobile Applications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dirty="0" smtClean="0"/>
              <a:t>3.  Application Security:-</a:t>
            </a:r>
          </a:p>
          <a:p>
            <a:pPr>
              <a:buNone/>
            </a:pPr>
            <a:r>
              <a:rPr lang="en-US" sz="3500" b="1" dirty="0" smtClean="0"/>
              <a:t>3.1  Encryption:-</a:t>
            </a:r>
          </a:p>
          <a:p>
            <a:pPr>
              <a:buNone/>
            </a:pPr>
            <a:r>
              <a:rPr lang="en-US" sz="3500" dirty="0" smtClean="0"/>
              <a:t>   As </a:t>
            </a:r>
            <a:r>
              <a:rPr lang="en-US" sz="3500" dirty="0"/>
              <a:t>security plays a vital role when designing a mobile app, data transferred over a network must be </a:t>
            </a:r>
            <a:r>
              <a:rPr lang="en-US" sz="3500" dirty="0" smtClean="0"/>
              <a:t>encrypted. </a:t>
            </a:r>
            <a:endParaRPr lang="en-US" sz="3500" b="1" dirty="0" smtClean="0"/>
          </a:p>
          <a:p>
            <a:pPr>
              <a:buNone/>
            </a:pPr>
            <a:r>
              <a:rPr lang="en-US" sz="3500" b="1" dirty="0" smtClean="0"/>
              <a:t>3.2  </a:t>
            </a:r>
            <a:r>
              <a:rPr lang="en-US" sz="3500" b="1" dirty="0"/>
              <a:t>Expire Sessions</a:t>
            </a:r>
            <a:r>
              <a:rPr lang="en-US" sz="3500" b="1" dirty="0" smtClean="0"/>
              <a:t>:-</a:t>
            </a:r>
          </a:p>
          <a:p>
            <a:pPr>
              <a:buNone/>
            </a:pPr>
            <a:r>
              <a:rPr lang="en-US" sz="3500" dirty="0" smtClean="0"/>
              <a:t>     Like </a:t>
            </a:r>
            <a:r>
              <a:rPr lang="en-US" sz="3500" dirty="0"/>
              <a:t>traditional applications, mobile developers normally allow a mobile app session to remain active for a longer period. Attackers may exploit this fact to make malicious requests to the server as long as the session is active. </a:t>
            </a:r>
            <a:r>
              <a:rPr lang="en-US" sz="3500" dirty="0" smtClean="0"/>
              <a:t>So that, session should be expire as soon as possible.</a:t>
            </a:r>
          </a:p>
          <a:p>
            <a:pPr>
              <a:buNone/>
            </a:pPr>
            <a:r>
              <a:rPr lang="en-US" sz="3500" b="1" dirty="0" smtClean="0"/>
              <a:t>3.3  </a:t>
            </a:r>
            <a:r>
              <a:rPr lang="en-US" sz="3500" b="1" dirty="0"/>
              <a:t>Request Validity Period</a:t>
            </a:r>
            <a:r>
              <a:rPr lang="en-US" sz="3500" b="1" dirty="0" smtClean="0"/>
              <a:t>:-</a:t>
            </a:r>
          </a:p>
          <a:p>
            <a:pPr>
              <a:buNone/>
            </a:pPr>
            <a:r>
              <a:rPr lang="en-US" sz="3500" dirty="0" smtClean="0"/>
              <a:t>    Unlike </a:t>
            </a:r>
            <a:r>
              <a:rPr lang="en-US" sz="3500" dirty="0"/>
              <a:t>traditional applications, there is a greater possibility of attacker intercepting and modifying information as long as a request is valid. </a:t>
            </a:r>
            <a:r>
              <a:rPr lang="en-US" sz="3500" dirty="0" smtClean="0"/>
              <a:t>So, allow </a:t>
            </a:r>
            <a:r>
              <a:rPr lang="en-US" sz="3500" dirty="0"/>
              <a:t>automatic application session outs. </a:t>
            </a:r>
            <a:endParaRPr lang="en-US" sz="3500" b="1" dirty="0" smtClean="0"/>
          </a:p>
          <a:p>
            <a:pPr>
              <a:buNone/>
            </a:pPr>
            <a:r>
              <a:rPr lang="en-US" sz="3500" b="1" dirty="0" smtClean="0"/>
              <a:t>3.4  </a:t>
            </a:r>
            <a:r>
              <a:rPr lang="en-US" sz="3500" b="1" dirty="0"/>
              <a:t>Prevent Repeat Request</a:t>
            </a:r>
            <a:r>
              <a:rPr lang="en-US" sz="3500" b="1" dirty="0" smtClean="0"/>
              <a:t>:-</a:t>
            </a:r>
          </a:p>
          <a:p>
            <a:pPr>
              <a:buNone/>
            </a:pPr>
            <a:r>
              <a:rPr lang="en-US" sz="3500" dirty="0" smtClean="0"/>
              <a:t>     In </a:t>
            </a:r>
            <a:r>
              <a:rPr lang="en-US" sz="3500" dirty="0"/>
              <a:t>order to build a robust mobile app, </a:t>
            </a:r>
            <a:r>
              <a:rPr lang="en-US" sz="3500" dirty="0" smtClean="0"/>
              <a:t>developers </a:t>
            </a:r>
            <a:r>
              <a:rPr lang="en-US" sz="3500" dirty="0"/>
              <a:t>must check the measures to prevent repeated requests as attackers can replay intercepted requests. If a mobile app </a:t>
            </a:r>
            <a:r>
              <a:rPr lang="en-US" sz="3500" dirty="0" smtClean="0"/>
              <a:t>has provided permission to </a:t>
            </a:r>
            <a:r>
              <a:rPr lang="en-US" sz="3500" dirty="0"/>
              <a:t>access </a:t>
            </a:r>
            <a:r>
              <a:rPr lang="en-US" sz="3500" dirty="0" smtClean="0"/>
              <a:t>the </a:t>
            </a:r>
            <a:r>
              <a:rPr lang="en-US" sz="3500" dirty="0"/>
              <a:t>network, it can call any host and exchange any information without user notification. </a:t>
            </a:r>
            <a:endParaRPr lang="en-US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Characteristics related to Communication </a:t>
            </a:r>
            <a:r>
              <a:rPr lang="en-US" sz="3600" b="1" dirty="0"/>
              <a:t>	</a:t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Network Connectivity:-</a:t>
            </a:r>
          </a:p>
          <a:p>
            <a:pPr>
              <a:buNone/>
            </a:pPr>
            <a:r>
              <a:rPr lang="en-US" dirty="0" smtClean="0"/>
              <a:t>   Mobile </a:t>
            </a:r>
            <a:r>
              <a:rPr lang="en-US" dirty="0"/>
              <a:t>devices use a variety of ways to connect to the Internet, ranging from GPRS to Wi-Fi. Since some mobile apps are always online, </a:t>
            </a:r>
            <a:r>
              <a:rPr lang="en-US" dirty="0" smtClean="0"/>
              <a:t>there </a:t>
            </a:r>
            <a:r>
              <a:rPr lang="en-US" dirty="0"/>
              <a:t>may be </a:t>
            </a:r>
            <a:r>
              <a:rPr lang="en-US" dirty="0" smtClean="0"/>
              <a:t>unstable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unreliable connectivity as a user moves in and out of cell coverage. And even if a mobile device is always connected, the speed and quality of a network </a:t>
            </a:r>
            <a:r>
              <a:rPr lang="en-US" dirty="0" smtClean="0"/>
              <a:t>varies always.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Benefits of Mobile Application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350" b="1" dirty="0" smtClean="0"/>
              <a:t>Interactivity/Gaming:-</a:t>
            </a:r>
            <a:r>
              <a:rPr lang="en-US" sz="2350" dirty="0" smtClean="0"/>
              <a:t>  For interactive application, a mobile app is almost always going to be your best choice.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350" b="1" dirty="0" smtClean="0"/>
              <a:t>Regular Usage/Personalization:- </a:t>
            </a:r>
            <a:r>
              <a:rPr lang="en-US" sz="2350" dirty="0" smtClean="0"/>
              <a:t>If your target users are going to be using your application in a personalized fashion on a regular basis then a mobile app provides a great way to do that.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350" b="1" dirty="0" smtClean="0"/>
              <a:t>Complex Calculations or Reporting:- </a:t>
            </a:r>
            <a:r>
              <a:rPr lang="en-US" sz="2350" dirty="0" smtClean="0"/>
              <a:t>If you need something that will take data and allow you to manipulate it with complex calculations, charts or reports, a mobile app will help you do that very effectively.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350" b="1" dirty="0" smtClean="0"/>
              <a:t>Native Functionality or Processing Required:- </a:t>
            </a:r>
            <a:r>
              <a:rPr lang="en-US" sz="2350" dirty="0" smtClean="0"/>
              <a:t> If you need certain mobile-specific functions such as click-to-call, SMS and GPS or if you need to access a user’s camera or processing power, a mobile app will surely do that much more effectively.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350" b="1" dirty="0" smtClean="0"/>
              <a:t>Internet Connection is Not Always Required:-  </a:t>
            </a:r>
            <a:r>
              <a:rPr lang="en-US" sz="2350" dirty="0" smtClean="0"/>
              <a:t>If you need to provide offline access to content or perform functions without a network/wireless connection then a mobile app will surely deliver.</a:t>
            </a:r>
            <a:endParaRPr lang="en-US" sz="235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Mobile Application’s 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/>
              <a:t>Characteristics related to Hardware 	</a:t>
            </a:r>
          </a:p>
          <a:p>
            <a:pPr>
              <a:buNone/>
            </a:pPr>
            <a:r>
              <a:rPr lang="en-US" dirty="0" smtClean="0"/>
              <a:t>2. Characteristics </a:t>
            </a:r>
            <a:r>
              <a:rPr lang="en-US" dirty="0"/>
              <a:t>related to </a:t>
            </a:r>
            <a:r>
              <a:rPr lang="en-US" dirty="0" smtClean="0"/>
              <a:t>Software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/>
              <a:t>Characteristics related to Communication 	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Hardware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1. Less Power:-</a:t>
            </a:r>
          </a:p>
          <a:p>
            <a:pPr>
              <a:buNone/>
            </a:pPr>
            <a:r>
              <a:rPr lang="en-US" dirty="0" smtClean="0"/>
              <a:t>    Mobile </a:t>
            </a:r>
            <a:r>
              <a:rPr lang="en-US" dirty="0"/>
              <a:t>apps are relatively small in size by lines </a:t>
            </a:r>
            <a:r>
              <a:rPr lang="en-US" dirty="0" smtClean="0"/>
              <a:t>of code </a:t>
            </a:r>
            <a:r>
              <a:rPr lang="en-US" dirty="0"/>
              <a:t>therefore require less disk space</a:t>
            </a:r>
            <a:r>
              <a:rPr lang="en-US" dirty="0" smtClean="0"/>
              <a:t>. Mobile </a:t>
            </a:r>
            <a:r>
              <a:rPr lang="en-US" dirty="0"/>
              <a:t>apps should be designed</a:t>
            </a:r>
            <a:r>
              <a:rPr lang="en-US" dirty="0" smtClean="0"/>
              <a:t> </a:t>
            </a:r>
            <a:r>
              <a:rPr lang="en-US" dirty="0"/>
              <a:t>in such a manner that they consume less computing power and should run fast as well. </a:t>
            </a:r>
            <a:r>
              <a:rPr lang="en-US" dirty="0" smtClean="0"/>
              <a:t>It is beneficial for CPU, Memory and Battery.</a:t>
            </a:r>
          </a:p>
          <a:p>
            <a:pPr>
              <a:buNone/>
            </a:pPr>
            <a:r>
              <a:rPr lang="en-US" b="1" dirty="0" smtClean="0"/>
              <a:t>2. Input Mechanism:-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dirty="0"/>
              <a:t>human input mechanisms in mobile apps differ from desktop applications because of the features such as touch, pinch, and swipe</a:t>
            </a:r>
            <a:r>
              <a:rPr lang="en-US" dirty="0" smtClean="0"/>
              <a:t>. </a:t>
            </a:r>
            <a:r>
              <a:rPr lang="en-US" dirty="0"/>
              <a:t>It is recommended that a mobile application should be user and touch friendly with an option for more selections along with minimal keyboard entries.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Hardware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3. Screen </a:t>
            </a:r>
            <a:r>
              <a:rPr lang="en-US" b="1" dirty="0"/>
              <a:t>Size and Form Factor </a:t>
            </a:r>
            <a:r>
              <a:rPr lang="en-US" b="1" dirty="0" smtClean="0"/>
              <a:t>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About </a:t>
            </a:r>
            <a:r>
              <a:rPr lang="en-US" dirty="0"/>
              <a:t>55% of participants consider size, shape, style of a mobile phone, as well as its layout </a:t>
            </a:r>
            <a:r>
              <a:rPr lang="en-US" dirty="0" smtClean="0"/>
              <a:t>because </a:t>
            </a:r>
            <a:r>
              <a:rPr lang="en-US" dirty="0"/>
              <a:t>a mobile device uses touch screen and small keypad to receive input, maintaining its small size. Since mobile screen size varies from one device to </a:t>
            </a:r>
            <a:r>
              <a:rPr lang="en-US" dirty="0" smtClean="0"/>
              <a:t>another, </a:t>
            </a:r>
            <a:r>
              <a:rPr lang="en-US" dirty="0"/>
              <a:t>it is suggested that developers need to select the number of features </a:t>
            </a:r>
            <a:r>
              <a:rPr lang="en-US" dirty="0" smtClean="0"/>
              <a:t>in </a:t>
            </a:r>
            <a:r>
              <a:rPr lang="en-US" dirty="0"/>
              <a:t>advance when designing a smart phone application.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i="1" dirty="0"/>
              <a:t>Start-up Time</a:t>
            </a:r>
            <a:r>
              <a:rPr lang="en-US" b="1" i="1" dirty="0" smtClean="0"/>
              <a:t>:-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 Since </a:t>
            </a:r>
            <a:r>
              <a:rPr lang="en-US" dirty="0"/>
              <a:t>mobile device users use mobile devices frequently and for short durations</a:t>
            </a:r>
            <a:r>
              <a:rPr lang="en-US" dirty="0" smtClean="0"/>
              <a:t>, so </a:t>
            </a:r>
            <a:r>
              <a:rPr lang="en-US" dirty="0"/>
              <a:t>mobile apps need </a:t>
            </a:r>
            <a:r>
              <a:rPr lang="en-US" dirty="0" smtClean="0"/>
              <a:t>to develop and work with less start-up time.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Hardware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5. Physical Parameters:-</a:t>
            </a:r>
          </a:p>
          <a:p>
            <a:pPr>
              <a:buNone/>
            </a:pPr>
            <a:r>
              <a:rPr lang="en-US" dirty="0" smtClean="0"/>
              <a:t>    Physical </a:t>
            </a:r>
            <a:r>
              <a:rPr lang="en-US" dirty="0"/>
              <a:t>parameters, such as </a:t>
            </a:r>
            <a:r>
              <a:rPr lang="en-US" dirty="0" smtClean="0"/>
              <a:t>noise</a:t>
            </a:r>
            <a:r>
              <a:rPr lang="en-US" dirty="0"/>
              <a:t>, </a:t>
            </a:r>
            <a:r>
              <a:rPr lang="en-US" dirty="0" smtClean="0"/>
              <a:t>temperature, </a:t>
            </a:r>
            <a:r>
              <a:rPr lang="en-US" dirty="0"/>
              <a:t>vibration and </a:t>
            </a:r>
            <a:r>
              <a:rPr lang="en-US" dirty="0" smtClean="0"/>
              <a:t>motion. Mobile </a:t>
            </a:r>
            <a:r>
              <a:rPr lang="en-US" dirty="0"/>
              <a:t>apps should be designed for fast usage through few choices </a:t>
            </a:r>
            <a:r>
              <a:rPr lang="en-US" dirty="0" smtClean="0"/>
              <a:t>for </a:t>
            </a:r>
            <a:r>
              <a:rPr lang="en-US" dirty="0"/>
              <a:t>which a high degree of intelligence is expected from an mobile application.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6. </a:t>
            </a:r>
            <a:r>
              <a:rPr lang="en-US" b="1" dirty="0"/>
              <a:t>Device Fragmentation </a:t>
            </a:r>
            <a:r>
              <a:rPr lang="en-US" b="1" dirty="0" smtClean="0"/>
              <a:t>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Unlike </a:t>
            </a:r>
            <a:r>
              <a:rPr lang="en-US" dirty="0"/>
              <a:t>traditional </a:t>
            </a:r>
            <a:r>
              <a:rPr lang="en-US" dirty="0" smtClean="0"/>
              <a:t>software, </a:t>
            </a:r>
            <a:r>
              <a:rPr lang="en-US" dirty="0"/>
              <a:t>mobile apps should run on all mobile platforms and be compatible with different device versions and their OS versions.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b="1" dirty="0" smtClean="0"/>
              <a:t>1. Application Interaction:-</a:t>
            </a:r>
          </a:p>
          <a:p>
            <a:pPr>
              <a:buNone/>
            </a:pPr>
            <a:r>
              <a:rPr lang="en-US" b="1" dirty="0" smtClean="0"/>
              <a:t>1.1 User Experience:-</a:t>
            </a:r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/>
              <a:t>highly productive user experience and good mobile app designing, it is recommended to consider characteristics such as Quick Start-up time, responsiveness, and focused application purpose when designing, building, and testing a mobile app.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1.2  </a:t>
            </a:r>
            <a:r>
              <a:rPr lang="en-US" b="1" dirty="0"/>
              <a:t>User Interface </a:t>
            </a:r>
            <a:r>
              <a:rPr lang="en-US" b="1" dirty="0" smtClean="0"/>
              <a:t>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 </a:t>
            </a:r>
            <a:r>
              <a:rPr lang="en-US" dirty="0"/>
              <a:t>mobile app should be designed to match the look-and-feel of the targeted mobile environment. </a:t>
            </a:r>
            <a:r>
              <a:rPr lang="en-US" dirty="0" smtClean="0"/>
              <a:t>User Interface should be user-friendly and any user can work on mobile app without any help from other.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1.3  </a:t>
            </a:r>
            <a:r>
              <a:rPr lang="en-US" b="1" dirty="0"/>
              <a:t>Interaction with Information Sources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US" dirty="0" smtClean="0"/>
              <a:t>    Since </a:t>
            </a:r>
            <a:r>
              <a:rPr lang="en-US" dirty="0"/>
              <a:t>a native mobile app requires interaction with information sources for data transfer, it must communicate with predefined content and data sources to fetch information and return results.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1.4  Integration with other Apps:-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Integration </a:t>
            </a:r>
            <a:r>
              <a:rPr lang="en-US" dirty="0"/>
              <a:t>with other apps </a:t>
            </a:r>
            <a:r>
              <a:rPr lang="en-US" dirty="0" smtClean="0"/>
              <a:t>on </a:t>
            </a:r>
            <a:r>
              <a:rPr lang="en-US" dirty="0"/>
              <a:t>a user's device should be tested </a:t>
            </a:r>
            <a:r>
              <a:rPr lang="en-US" dirty="0" smtClean="0"/>
              <a:t>and </a:t>
            </a:r>
            <a:r>
              <a:rPr lang="en-US" dirty="0"/>
              <a:t>verified before the deployment and market release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1.5  </a:t>
            </a:r>
            <a:r>
              <a:rPr lang="en-US" b="1" dirty="0"/>
              <a:t>Action Feedback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US" dirty="0" smtClean="0"/>
              <a:t>    Mobile </a:t>
            </a:r>
            <a:r>
              <a:rPr lang="en-US" dirty="0"/>
              <a:t>users should get an </a:t>
            </a:r>
            <a:r>
              <a:rPr lang="en-US" dirty="0" smtClean="0"/>
              <a:t>acknowledgement instantly </a:t>
            </a:r>
            <a:r>
              <a:rPr lang="en-US" dirty="0"/>
              <a:t>upon performing an action.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1.6  Error Notification:-</a:t>
            </a:r>
          </a:p>
          <a:p>
            <a:pPr>
              <a:buNone/>
            </a:pPr>
            <a:r>
              <a:rPr lang="en-US" dirty="0" smtClean="0"/>
              <a:t>     Mobile users should be able to monitor and track all the key events and errors in the app, and get notifications for problem alerts.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600" b="1" dirty="0" smtClean="0"/>
              <a:t>2. </a:t>
            </a:r>
            <a:r>
              <a:rPr lang="en-US" sz="3600" b="1" dirty="0"/>
              <a:t>Application Development </a:t>
            </a:r>
            <a:r>
              <a:rPr lang="en-US" sz="3600" b="1" dirty="0" smtClean="0"/>
              <a:t>:-</a:t>
            </a:r>
          </a:p>
          <a:p>
            <a:pPr>
              <a:buNone/>
            </a:pPr>
            <a:r>
              <a:rPr lang="en-US" b="1" dirty="0" smtClean="0"/>
              <a:t>2.1  Application Focus:-</a:t>
            </a:r>
          </a:p>
          <a:p>
            <a:pPr>
              <a:buNone/>
            </a:pPr>
            <a:r>
              <a:rPr lang="en-US" dirty="0" smtClean="0"/>
              <a:t>    Mobile </a:t>
            </a:r>
            <a:r>
              <a:rPr lang="en-US" dirty="0"/>
              <a:t>apps should be simple, focused with specific features and should not try to do everything as opposed to desktop applications that offer a variety of features. Each app should have its own specific goals/objectives with a minimum number of </a:t>
            </a:r>
            <a:r>
              <a:rPr lang="en-US" dirty="0" smtClean="0"/>
              <a:t>clicks.</a:t>
            </a:r>
          </a:p>
          <a:p>
            <a:pPr>
              <a:buNone/>
            </a:pPr>
            <a:r>
              <a:rPr lang="en-US" b="1" dirty="0" smtClean="0"/>
              <a:t>2.2 Experienced Resource: -</a:t>
            </a:r>
          </a:p>
          <a:p>
            <a:pPr>
              <a:buNone/>
            </a:pPr>
            <a:r>
              <a:rPr lang="en-US" dirty="0" smtClean="0"/>
              <a:t>    Use Experienced resources </a:t>
            </a:r>
            <a:r>
              <a:rPr lang="en-US" dirty="0"/>
              <a:t>for the development of mobile apps, since they often offer only one way to accomplish a given task as compared to desktop applications that offer multiple ways for the successful completion of a given task.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2.3 Convenience:-</a:t>
            </a:r>
          </a:p>
          <a:p>
            <a:pPr>
              <a:buNone/>
            </a:pPr>
            <a:r>
              <a:rPr lang="en-US" dirty="0" smtClean="0"/>
              <a:t>    Mobile </a:t>
            </a:r>
            <a:r>
              <a:rPr lang="en-US" dirty="0"/>
              <a:t>application development projects usually have deadlines and a quick turnaround time for market release.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related to Software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2.4  Responsiveness:-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Mobile application should </a:t>
            </a:r>
            <a:r>
              <a:rPr lang="en-US" dirty="0"/>
              <a:t>remains responsive when running long operations such as database access, network access, and I/O.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2.5  </a:t>
            </a:r>
            <a:r>
              <a:rPr lang="en-US" b="1" dirty="0"/>
              <a:t>Personalization</a:t>
            </a:r>
            <a:r>
              <a:rPr lang="en-US" b="1" dirty="0" smtClean="0"/>
              <a:t>:-</a:t>
            </a:r>
          </a:p>
          <a:p>
            <a:pPr>
              <a:buNone/>
            </a:pPr>
            <a:r>
              <a:rPr lang="en-US" dirty="0" smtClean="0"/>
              <a:t>   Users desire </a:t>
            </a:r>
            <a:r>
              <a:rPr lang="en-US" dirty="0"/>
              <a:t>that the concerned app should fit their needs and perform the way they want.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2.6  </a:t>
            </a:r>
            <a:r>
              <a:rPr lang="en-US" b="1" dirty="0"/>
              <a:t>Localization: </a:t>
            </a:r>
            <a:r>
              <a:rPr lang="en-US" b="1" dirty="0" smtClean="0"/>
              <a:t>-</a:t>
            </a:r>
          </a:p>
          <a:p>
            <a:pPr>
              <a:buNone/>
            </a:pPr>
            <a:r>
              <a:rPr lang="en-US" dirty="0" smtClean="0"/>
              <a:t>    Localized </a:t>
            </a:r>
            <a:r>
              <a:rPr lang="en-US" dirty="0"/>
              <a:t>information and the possibility to provide position-based information are crucial features that render mobility impressive</a:t>
            </a:r>
            <a:r>
              <a:rPr lang="en-US" dirty="0" smtClean="0"/>
              <a:t>, </a:t>
            </a:r>
            <a:r>
              <a:rPr lang="en-US" dirty="0"/>
              <a:t>valuable, and provide good user </a:t>
            </a:r>
            <a:r>
              <a:rPr lang="en-US" dirty="0" smtClean="0"/>
              <a:t>experience. We can get this one by GPS, Sensor, Camera etc.</a:t>
            </a:r>
          </a:p>
          <a:p>
            <a:pPr>
              <a:buNone/>
            </a:pPr>
            <a:r>
              <a:rPr lang="en-US" b="1" dirty="0" smtClean="0"/>
              <a:t>2.7  Reachability:-</a:t>
            </a:r>
          </a:p>
          <a:p>
            <a:pPr>
              <a:buNone/>
            </a:pPr>
            <a:r>
              <a:rPr lang="en-US" dirty="0" smtClean="0"/>
              <a:t>     It </a:t>
            </a:r>
            <a:r>
              <a:rPr lang="en-US" dirty="0"/>
              <a:t>is true for mobile apps that reachability has become full time availability in terms of updated information and continuous usefulness.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1202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26</vt:lpstr>
      <vt:lpstr>Types of Mobile Application’s Characteristics</vt:lpstr>
      <vt:lpstr>Characteristics related to Hardware </vt:lpstr>
      <vt:lpstr>Characteristics related to Hardware </vt:lpstr>
      <vt:lpstr>Characteristics related to Hardware </vt:lpstr>
      <vt:lpstr>Characteristics related to Software </vt:lpstr>
      <vt:lpstr>Characteristics related to Software </vt:lpstr>
      <vt:lpstr>Characteristics related to Software </vt:lpstr>
      <vt:lpstr>Characteristics related to Software </vt:lpstr>
      <vt:lpstr>Characteristics related to Software </vt:lpstr>
      <vt:lpstr>  Characteristics related to Communication    </vt:lpstr>
      <vt:lpstr>Benefits of Mobile Application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</dc:title>
  <dc:creator>Pooja</dc:creator>
  <cp:lastModifiedBy>Pooja</cp:lastModifiedBy>
  <cp:revision>86</cp:revision>
  <dcterms:created xsi:type="dcterms:W3CDTF">2016-10-12T02:07:23Z</dcterms:created>
  <dcterms:modified xsi:type="dcterms:W3CDTF">2016-10-12T21:24:25Z</dcterms:modified>
</cp:coreProperties>
</file>