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A0E3-B6BB-4988-AF83-F1AB5D650546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8888-2BC5-4FC1-89AD-0365A10F85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A0E3-B6BB-4988-AF83-F1AB5D650546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8888-2BC5-4FC1-89AD-0365A10F85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A0E3-B6BB-4988-AF83-F1AB5D650546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8888-2BC5-4FC1-89AD-0365A10F85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A0E3-B6BB-4988-AF83-F1AB5D650546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8888-2BC5-4FC1-89AD-0365A10F85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A0E3-B6BB-4988-AF83-F1AB5D650546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8888-2BC5-4FC1-89AD-0365A10F85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A0E3-B6BB-4988-AF83-F1AB5D650546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8888-2BC5-4FC1-89AD-0365A10F85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A0E3-B6BB-4988-AF83-F1AB5D650546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8888-2BC5-4FC1-89AD-0365A10F85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A0E3-B6BB-4988-AF83-F1AB5D650546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8888-2BC5-4FC1-89AD-0365A10F85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A0E3-B6BB-4988-AF83-F1AB5D650546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8888-2BC5-4FC1-89AD-0365A10F85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A0E3-B6BB-4988-AF83-F1AB5D650546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8888-2BC5-4FC1-89AD-0365A10F85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A0E3-B6BB-4988-AF83-F1AB5D650546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8888-2BC5-4FC1-89AD-0365A10F85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FA0E3-B6BB-4988-AF83-F1AB5D650546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F8888-2BC5-4FC1-89AD-0365A10F85B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28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86200"/>
            <a:ext cx="6858000" cy="17526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Mobile Application Frameworks &amp; Tools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ionic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Platform:- </a:t>
            </a:r>
            <a:r>
              <a:rPr lang="en-US" dirty="0" err="1" smtClean="0"/>
              <a:t>iOS</a:t>
            </a:r>
            <a:r>
              <a:rPr lang="en-US" dirty="0" smtClean="0"/>
              <a:t>, Android.</a:t>
            </a:r>
          </a:p>
          <a:p>
            <a:pPr>
              <a:buNone/>
            </a:pPr>
            <a:r>
              <a:rPr lang="en-US" b="1" dirty="0" smtClean="0"/>
              <a:t>Target:- </a:t>
            </a:r>
            <a:r>
              <a:rPr lang="en-US" dirty="0" smtClean="0"/>
              <a:t>Hybrid App.</a:t>
            </a:r>
          </a:p>
          <a:p>
            <a:pPr>
              <a:buNone/>
            </a:pPr>
            <a:r>
              <a:rPr lang="en-US" b="1" dirty="0" smtClean="0"/>
              <a:t>Development Languages:- </a:t>
            </a:r>
            <a:r>
              <a:rPr lang="en-US" dirty="0" smtClean="0"/>
              <a:t>HTML, CSS, JS.</a:t>
            </a:r>
          </a:p>
          <a:p>
            <a:pPr>
              <a:buNone/>
            </a:pPr>
            <a:r>
              <a:rPr lang="en-US" b="1" dirty="0" smtClean="0"/>
              <a:t>User Interface:- </a:t>
            </a:r>
            <a:r>
              <a:rPr lang="en-US" dirty="0" smtClean="0"/>
              <a:t>Corporate Design, Widgets.</a:t>
            </a:r>
          </a:p>
          <a:p>
            <a:pPr>
              <a:buNone/>
            </a:pPr>
            <a:r>
              <a:rPr lang="en-US" b="1" dirty="0" smtClean="0"/>
              <a:t>Terms of a License:- </a:t>
            </a:r>
            <a:r>
              <a:rPr lang="en-US" dirty="0" smtClean="0"/>
              <a:t>Free, Open Source.</a:t>
            </a:r>
            <a:endParaRPr lang="en-US" b="1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iUI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Platform:- </a:t>
            </a:r>
            <a:r>
              <a:rPr lang="en-US" dirty="0" err="1" smtClean="0"/>
              <a:t>iOS</a:t>
            </a:r>
            <a:r>
              <a:rPr lang="en-US" dirty="0" smtClean="0"/>
              <a:t>, Android, Blackberry.</a:t>
            </a:r>
          </a:p>
          <a:p>
            <a:pPr>
              <a:buNone/>
            </a:pPr>
            <a:r>
              <a:rPr lang="en-US" b="1" dirty="0" smtClean="0"/>
              <a:t>Target:- </a:t>
            </a:r>
            <a:r>
              <a:rPr lang="en-US" dirty="0" smtClean="0"/>
              <a:t>Mobile website, Web App.</a:t>
            </a:r>
          </a:p>
          <a:p>
            <a:pPr>
              <a:buNone/>
            </a:pPr>
            <a:r>
              <a:rPr lang="en-US" b="1" dirty="0" smtClean="0"/>
              <a:t>Development Languages:- </a:t>
            </a:r>
            <a:r>
              <a:rPr lang="en-US" dirty="0" smtClean="0"/>
              <a:t>HTML, CSS, JS.</a:t>
            </a:r>
          </a:p>
          <a:p>
            <a:pPr>
              <a:buNone/>
            </a:pPr>
            <a:r>
              <a:rPr lang="en-US" b="1" dirty="0" smtClean="0"/>
              <a:t>User Interface:- </a:t>
            </a:r>
            <a:r>
              <a:rPr lang="en-US" dirty="0" smtClean="0"/>
              <a:t>Corporate Design, Widgets.</a:t>
            </a:r>
          </a:p>
          <a:p>
            <a:pPr>
              <a:buNone/>
            </a:pPr>
            <a:r>
              <a:rPr lang="en-US" b="1" dirty="0" smtClean="0"/>
              <a:t>Terms of a License:- </a:t>
            </a:r>
            <a:r>
              <a:rPr lang="en-US" dirty="0" smtClean="0"/>
              <a:t>Free, Open Source.</a:t>
            </a:r>
            <a:endParaRPr lang="en-US" b="1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JQ Touch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Platform:- </a:t>
            </a:r>
            <a:r>
              <a:rPr lang="en-US" dirty="0" err="1" smtClean="0"/>
              <a:t>iOS</a:t>
            </a:r>
            <a:r>
              <a:rPr lang="en-US" dirty="0" smtClean="0"/>
              <a:t>, Android.</a:t>
            </a:r>
          </a:p>
          <a:p>
            <a:pPr>
              <a:buNone/>
            </a:pPr>
            <a:r>
              <a:rPr lang="en-US" b="1" dirty="0" smtClean="0"/>
              <a:t>Target:- </a:t>
            </a:r>
            <a:r>
              <a:rPr lang="en-US" dirty="0" smtClean="0"/>
              <a:t>Mobile website, Web App.</a:t>
            </a:r>
          </a:p>
          <a:p>
            <a:pPr>
              <a:buNone/>
            </a:pPr>
            <a:r>
              <a:rPr lang="en-US" b="1" dirty="0" smtClean="0"/>
              <a:t>Development Languages:- </a:t>
            </a:r>
            <a:r>
              <a:rPr lang="en-US" dirty="0" smtClean="0"/>
              <a:t>HTML, CSS, JS.</a:t>
            </a:r>
          </a:p>
          <a:p>
            <a:pPr>
              <a:buNone/>
            </a:pPr>
            <a:r>
              <a:rPr lang="en-US" b="1" dirty="0" smtClean="0"/>
              <a:t>User Interface:- </a:t>
            </a:r>
            <a:r>
              <a:rPr lang="en-US" dirty="0" smtClean="0"/>
              <a:t>Corporate Design, Widgets.</a:t>
            </a:r>
          </a:p>
          <a:p>
            <a:pPr>
              <a:buNone/>
            </a:pPr>
            <a:r>
              <a:rPr lang="en-US" b="1" dirty="0" smtClean="0"/>
              <a:t>Terms of a License:- </a:t>
            </a:r>
            <a:r>
              <a:rPr lang="en-US" dirty="0" smtClean="0"/>
              <a:t>Free, Open Source.</a:t>
            </a:r>
            <a:endParaRPr lang="en-US" b="1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Kivy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Platform:- </a:t>
            </a:r>
            <a:r>
              <a:rPr lang="en-US" dirty="0" err="1" smtClean="0"/>
              <a:t>iOS</a:t>
            </a:r>
            <a:r>
              <a:rPr lang="en-US" dirty="0" smtClean="0"/>
              <a:t>, Android.</a:t>
            </a:r>
          </a:p>
          <a:p>
            <a:pPr>
              <a:buNone/>
            </a:pPr>
            <a:r>
              <a:rPr lang="en-US" b="1" dirty="0" smtClean="0"/>
              <a:t>Target:- </a:t>
            </a:r>
            <a:r>
              <a:rPr lang="en-US" dirty="0" smtClean="0"/>
              <a:t>Native app.</a:t>
            </a:r>
          </a:p>
          <a:p>
            <a:pPr>
              <a:buNone/>
            </a:pPr>
            <a:r>
              <a:rPr lang="en-US" b="1" dirty="0" smtClean="0"/>
              <a:t>Development Languages:- </a:t>
            </a:r>
            <a:r>
              <a:rPr lang="en-US" dirty="0"/>
              <a:t>Python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b="1" dirty="0" smtClean="0"/>
              <a:t>User Interface:- </a:t>
            </a:r>
            <a:r>
              <a:rPr lang="en-US" dirty="0" smtClean="0"/>
              <a:t>Corporate Design, Widgets.</a:t>
            </a:r>
          </a:p>
          <a:p>
            <a:pPr>
              <a:buNone/>
            </a:pPr>
            <a:r>
              <a:rPr lang="en-US" b="1" dirty="0" smtClean="0"/>
              <a:t>Other:- </a:t>
            </a:r>
            <a:r>
              <a:rPr lang="en-US" dirty="0" smtClean="0"/>
              <a:t>Advertisement, SDK, Encryption.</a:t>
            </a:r>
          </a:p>
          <a:p>
            <a:pPr>
              <a:buNone/>
            </a:pPr>
            <a:r>
              <a:rPr lang="en-US" b="1" dirty="0" smtClean="0"/>
              <a:t>Terms of a License:- </a:t>
            </a:r>
            <a:r>
              <a:rPr lang="en-US" dirty="0" smtClean="0"/>
              <a:t>Free, Open source.</a:t>
            </a:r>
            <a:endParaRPr lang="en-US" b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Onsen</a:t>
            </a:r>
            <a:r>
              <a:rPr lang="en-US" b="1" dirty="0"/>
              <a:t> UI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Platform:- </a:t>
            </a:r>
            <a:r>
              <a:rPr lang="en-US" dirty="0" err="1" smtClean="0"/>
              <a:t>iOS</a:t>
            </a:r>
            <a:r>
              <a:rPr lang="en-US" dirty="0" smtClean="0"/>
              <a:t>, Android, Blackberry, </a:t>
            </a:r>
            <a:r>
              <a:rPr lang="en-US" dirty="0" smtClean="0"/>
              <a:t>Windows Phone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b="1" dirty="0" smtClean="0"/>
              <a:t>Target:- </a:t>
            </a:r>
            <a:r>
              <a:rPr lang="en-US" dirty="0" smtClean="0"/>
              <a:t>Hybrid app.</a:t>
            </a:r>
          </a:p>
          <a:p>
            <a:pPr>
              <a:buNone/>
            </a:pPr>
            <a:r>
              <a:rPr lang="en-US" b="1" dirty="0" smtClean="0"/>
              <a:t>Development Languages:- </a:t>
            </a:r>
            <a:r>
              <a:rPr lang="en-US" dirty="0" smtClean="0"/>
              <a:t>HTML, CSS, JS.</a:t>
            </a:r>
          </a:p>
          <a:p>
            <a:pPr>
              <a:buNone/>
            </a:pPr>
            <a:r>
              <a:rPr lang="en-US" b="1" dirty="0" smtClean="0"/>
              <a:t>User Interface:- </a:t>
            </a:r>
            <a:r>
              <a:rPr lang="en-US" dirty="0" smtClean="0"/>
              <a:t>Corporate Design.</a:t>
            </a:r>
          </a:p>
          <a:p>
            <a:pPr>
              <a:buNone/>
            </a:pPr>
            <a:r>
              <a:rPr lang="en-US" b="1" dirty="0" smtClean="0"/>
              <a:t>Terms of a License:- </a:t>
            </a:r>
            <a:r>
              <a:rPr lang="en-US" dirty="0" smtClean="0"/>
              <a:t>Free, Open source.</a:t>
            </a:r>
            <a:endParaRPr lang="en-US" b="1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RareWire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Platform:- </a:t>
            </a:r>
            <a:r>
              <a:rPr lang="en-US" dirty="0" err="1" smtClean="0"/>
              <a:t>iOS</a:t>
            </a:r>
            <a:r>
              <a:rPr lang="en-US" dirty="0" smtClean="0"/>
              <a:t>, Android.</a:t>
            </a:r>
          </a:p>
          <a:p>
            <a:pPr>
              <a:buNone/>
            </a:pPr>
            <a:r>
              <a:rPr lang="en-US" b="1" dirty="0" smtClean="0"/>
              <a:t>Target:- </a:t>
            </a:r>
            <a:r>
              <a:rPr lang="en-US" dirty="0" smtClean="0"/>
              <a:t>Native app, Hybrid App.</a:t>
            </a:r>
          </a:p>
          <a:p>
            <a:pPr>
              <a:buNone/>
            </a:pPr>
            <a:r>
              <a:rPr lang="en-US" b="1" dirty="0" smtClean="0"/>
              <a:t>Development Languages:- </a:t>
            </a:r>
            <a:r>
              <a:rPr lang="en-US" dirty="0" smtClean="0"/>
              <a:t>HTML, CSS, JS.</a:t>
            </a:r>
          </a:p>
          <a:p>
            <a:pPr>
              <a:buNone/>
            </a:pPr>
            <a:r>
              <a:rPr lang="en-US" b="1" dirty="0" smtClean="0"/>
              <a:t>User Interface:- </a:t>
            </a:r>
            <a:r>
              <a:rPr lang="en-US" dirty="0" smtClean="0"/>
              <a:t>Corporate Design, Widgets.</a:t>
            </a:r>
          </a:p>
          <a:p>
            <a:pPr>
              <a:buNone/>
            </a:pPr>
            <a:r>
              <a:rPr lang="en-US" b="1" dirty="0" smtClean="0"/>
              <a:t>Other:- </a:t>
            </a:r>
            <a:r>
              <a:rPr lang="en-US" dirty="0" smtClean="0"/>
              <a:t>Advertisement.</a:t>
            </a:r>
          </a:p>
          <a:p>
            <a:pPr>
              <a:buNone/>
            </a:pPr>
            <a:r>
              <a:rPr lang="en-US" b="1" dirty="0" smtClean="0"/>
              <a:t>Terms of a License:- </a:t>
            </a:r>
            <a:r>
              <a:rPr lang="en-US" dirty="0" smtClean="0"/>
              <a:t>Free.</a:t>
            </a:r>
            <a:endParaRPr lang="en-US" b="1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Sencha</a:t>
            </a:r>
            <a:r>
              <a:rPr lang="en-US" b="1" dirty="0"/>
              <a:t> Touch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Platform:- </a:t>
            </a:r>
            <a:r>
              <a:rPr lang="en-US" dirty="0" err="1" smtClean="0"/>
              <a:t>iOS</a:t>
            </a:r>
            <a:r>
              <a:rPr lang="en-US" dirty="0" smtClean="0"/>
              <a:t>, Android, </a:t>
            </a:r>
            <a:r>
              <a:rPr lang="en-US" dirty="0" smtClean="0"/>
              <a:t>Blackberry, </a:t>
            </a:r>
            <a:r>
              <a:rPr lang="en-US" dirty="0" smtClean="0"/>
              <a:t>Windows Phone.</a:t>
            </a:r>
          </a:p>
          <a:p>
            <a:pPr>
              <a:buNone/>
            </a:pPr>
            <a:r>
              <a:rPr lang="en-US" b="1" dirty="0" smtClean="0"/>
              <a:t>Target:- </a:t>
            </a:r>
            <a:r>
              <a:rPr lang="en-US" dirty="0" smtClean="0"/>
              <a:t>Mobile Website, Web App.</a:t>
            </a:r>
          </a:p>
          <a:p>
            <a:pPr>
              <a:buNone/>
            </a:pPr>
            <a:r>
              <a:rPr lang="en-US" b="1" dirty="0" smtClean="0"/>
              <a:t>Development Languages:- </a:t>
            </a:r>
            <a:r>
              <a:rPr lang="en-US" dirty="0" smtClean="0"/>
              <a:t>HTML, CSS, JS.</a:t>
            </a:r>
          </a:p>
          <a:p>
            <a:pPr>
              <a:buNone/>
            </a:pPr>
            <a:r>
              <a:rPr lang="en-US" b="1" dirty="0" smtClean="0"/>
              <a:t>User Interface:- </a:t>
            </a:r>
            <a:r>
              <a:rPr lang="en-US" dirty="0" smtClean="0"/>
              <a:t>Corporate Design, Widgets.</a:t>
            </a:r>
          </a:p>
          <a:p>
            <a:pPr>
              <a:buNone/>
            </a:pPr>
            <a:r>
              <a:rPr lang="en-US" b="1" dirty="0" smtClean="0"/>
              <a:t>Terms of a License:- </a:t>
            </a:r>
            <a:r>
              <a:rPr lang="en-US" dirty="0" smtClean="0"/>
              <a:t>Free, Open Source.</a:t>
            </a:r>
            <a:endParaRPr lang="en-US" b="1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Trigger.io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Platform:- </a:t>
            </a:r>
            <a:r>
              <a:rPr lang="en-US" dirty="0" err="1" smtClean="0"/>
              <a:t>iOS</a:t>
            </a:r>
            <a:r>
              <a:rPr lang="en-US" dirty="0" smtClean="0"/>
              <a:t>, Android, Windows Phone.</a:t>
            </a:r>
          </a:p>
          <a:p>
            <a:pPr>
              <a:buNone/>
            </a:pPr>
            <a:r>
              <a:rPr lang="en-US" b="1" dirty="0" smtClean="0"/>
              <a:t>Target:- </a:t>
            </a:r>
            <a:r>
              <a:rPr lang="en-US" dirty="0" smtClean="0"/>
              <a:t>Mobile Website, Web App, Hybrid App.</a:t>
            </a:r>
          </a:p>
          <a:p>
            <a:pPr>
              <a:buNone/>
            </a:pPr>
            <a:r>
              <a:rPr lang="en-US" b="1" dirty="0" smtClean="0"/>
              <a:t>Development Languages:- </a:t>
            </a:r>
            <a:r>
              <a:rPr lang="en-US" dirty="0" smtClean="0"/>
              <a:t>HTML, CSS, JS.</a:t>
            </a:r>
          </a:p>
          <a:p>
            <a:pPr>
              <a:buNone/>
            </a:pPr>
            <a:r>
              <a:rPr lang="en-US" b="1" dirty="0" smtClean="0"/>
              <a:t>User Interface:- </a:t>
            </a:r>
            <a:r>
              <a:rPr lang="en-US" dirty="0" smtClean="0"/>
              <a:t>Corporate Design.</a:t>
            </a:r>
          </a:p>
          <a:p>
            <a:pPr>
              <a:buNone/>
            </a:pPr>
            <a:r>
              <a:rPr lang="en-US" b="1" dirty="0" smtClean="0"/>
              <a:t>Other:- </a:t>
            </a:r>
            <a:r>
              <a:rPr lang="en-US" dirty="0" smtClean="0"/>
              <a:t>SDK.</a:t>
            </a:r>
          </a:p>
          <a:p>
            <a:pPr>
              <a:buNone/>
            </a:pPr>
            <a:r>
              <a:rPr lang="en-US" b="1" dirty="0" smtClean="0"/>
              <a:t>Terms of a License:- </a:t>
            </a:r>
            <a:r>
              <a:rPr lang="en-US" dirty="0" smtClean="0"/>
              <a:t>Free.</a:t>
            </a:r>
            <a:endParaRPr lang="en-US" b="1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V-Play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Platform:- </a:t>
            </a:r>
            <a:r>
              <a:rPr lang="en-US" dirty="0" err="1" smtClean="0"/>
              <a:t>iOS</a:t>
            </a:r>
            <a:r>
              <a:rPr lang="en-US" dirty="0" smtClean="0"/>
              <a:t>, Android.</a:t>
            </a:r>
          </a:p>
          <a:p>
            <a:pPr>
              <a:buNone/>
            </a:pPr>
            <a:r>
              <a:rPr lang="en-US" b="1" dirty="0" smtClean="0"/>
              <a:t>Target:- </a:t>
            </a:r>
            <a:r>
              <a:rPr lang="en-US" dirty="0" smtClean="0"/>
              <a:t>Native App.</a:t>
            </a:r>
          </a:p>
          <a:p>
            <a:pPr>
              <a:buNone/>
            </a:pPr>
            <a:r>
              <a:rPr lang="en-US" b="1" dirty="0" smtClean="0"/>
              <a:t>Development Languages:- </a:t>
            </a:r>
            <a:r>
              <a:rPr lang="en-US" dirty="0" smtClean="0"/>
              <a:t>JS, C++.</a:t>
            </a:r>
          </a:p>
          <a:p>
            <a:pPr>
              <a:buNone/>
            </a:pPr>
            <a:r>
              <a:rPr lang="en-US" b="1" dirty="0" smtClean="0"/>
              <a:t>User Interface:- </a:t>
            </a:r>
            <a:r>
              <a:rPr lang="en-US" dirty="0" smtClean="0"/>
              <a:t>Corporate Design, Widgets.</a:t>
            </a:r>
          </a:p>
          <a:p>
            <a:pPr>
              <a:buNone/>
            </a:pPr>
            <a:r>
              <a:rPr lang="en-US" b="1" dirty="0" smtClean="0"/>
              <a:t>Other:- </a:t>
            </a:r>
            <a:r>
              <a:rPr lang="en-US" dirty="0" smtClean="0"/>
              <a:t>SDK.</a:t>
            </a:r>
          </a:p>
          <a:p>
            <a:pPr>
              <a:buNone/>
            </a:pPr>
            <a:r>
              <a:rPr lang="en-US" b="1" dirty="0" smtClean="0"/>
              <a:t>Terms of a License:- </a:t>
            </a:r>
            <a:r>
              <a:rPr lang="en-US" dirty="0" smtClean="0"/>
              <a:t>Free, Open Source.</a:t>
            </a:r>
            <a:endParaRPr lang="en-US" b="1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Wink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Platform:- </a:t>
            </a:r>
            <a:r>
              <a:rPr lang="en-US" dirty="0" err="1" smtClean="0"/>
              <a:t>iOS</a:t>
            </a:r>
            <a:r>
              <a:rPr lang="en-US" dirty="0" smtClean="0"/>
              <a:t>, Android, Blackberry.</a:t>
            </a:r>
          </a:p>
          <a:p>
            <a:pPr>
              <a:buNone/>
            </a:pPr>
            <a:r>
              <a:rPr lang="en-US" b="1" dirty="0" smtClean="0"/>
              <a:t>Target:- </a:t>
            </a:r>
            <a:r>
              <a:rPr lang="en-US" dirty="0" smtClean="0"/>
              <a:t>Mobile Website, Web App.</a:t>
            </a:r>
          </a:p>
          <a:p>
            <a:pPr>
              <a:buNone/>
            </a:pPr>
            <a:r>
              <a:rPr lang="en-US" b="1" dirty="0" smtClean="0"/>
              <a:t>Development Languages:- </a:t>
            </a:r>
            <a:r>
              <a:rPr lang="en-US" dirty="0" smtClean="0"/>
              <a:t>HTML, CSS, JS.</a:t>
            </a:r>
          </a:p>
          <a:p>
            <a:pPr>
              <a:buNone/>
            </a:pPr>
            <a:r>
              <a:rPr lang="en-US" b="1" dirty="0" smtClean="0"/>
              <a:t>User Interface:- </a:t>
            </a:r>
            <a:r>
              <a:rPr lang="en-US" dirty="0" smtClean="0"/>
              <a:t>Corporate Design, Widgets.</a:t>
            </a:r>
          </a:p>
          <a:p>
            <a:pPr>
              <a:buNone/>
            </a:pPr>
            <a:r>
              <a:rPr lang="en-US" b="1" dirty="0" smtClean="0"/>
              <a:t>Terms of a License:- </a:t>
            </a:r>
            <a:r>
              <a:rPr lang="en-US" dirty="0" smtClean="0"/>
              <a:t>Free, Open Source.</a:t>
            </a:r>
            <a:endParaRPr lang="en-US" b="1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AppConKit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4864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Platform:- </a:t>
            </a:r>
            <a:r>
              <a:rPr lang="en-US" dirty="0" err="1" smtClean="0"/>
              <a:t>iOS</a:t>
            </a:r>
            <a:r>
              <a:rPr lang="en-US" dirty="0" smtClean="0"/>
              <a:t>, Android.</a:t>
            </a:r>
          </a:p>
          <a:p>
            <a:pPr>
              <a:buNone/>
            </a:pPr>
            <a:r>
              <a:rPr lang="en-US" b="1" dirty="0" smtClean="0"/>
              <a:t>Target:- </a:t>
            </a:r>
            <a:r>
              <a:rPr lang="en-US" dirty="0"/>
              <a:t>Native </a:t>
            </a:r>
            <a:r>
              <a:rPr lang="en-US" dirty="0" smtClean="0"/>
              <a:t>app, Hybrid App.</a:t>
            </a:r>
          </a:p>
          <a:p>
            <a:pPr>
              <a:buNone/>
            </a:pPr>
            <a:r>
              <a:rPr lang="en-US" b="1" dirty="0"/>
              <a:t>Development </a:t>
            </a:r>
            <a:r>
              <a:rPr lang="en-US" b="1" dirty="0" smtClean="0"/>
              <a:t>Languages:- </a:t>
            </a:r>
            <a:r>
              <a:rPr lang="en-US" dirty="0" smtClean="0"/>
              <a:t>PHP, Java, JS.</a:t>
            </a:r>
          </a:p>
          <a:p>
            <a:pPr>
              <a:buNone/>
            </a:pPr>
            <a:r>
              <a:rPr lang="en-US" b="1" dirty="0"/>
              <a:t>User </a:t>
            </a:r>
            <a:r>
              <a:rPr lang="en-US" b="1" dirty="0" smtClean="0"/>
              <a:t>Interface:- </a:t>
            </a:r>
            <a:r>
              <a:rPr lang="en-US" dirty="0" smtClean="0"/>
              <a:t>Corporate Design, Widgets,  Accessibility.</a:t>
            </a:r>
          </a:p>
          <a:p>
            <a:pPr>
              <a:buNone/>
            </a:pPr>
            <a:r>
              <a:rPr lang="en-US" b="1" dirty="0" smtClean="0"/>
              <a:t>Other:- </a:t>
            </a:r>
            <a:r>
              <a:rPr lang="en-US" dirty="0" smtClean="0"/>
              <a:t>Encryption.</a:t>
            </a:r>
          </a:p>
          <a:p>
            <a:pPr>
              <a:buNone/>
            </a:pPr>
            <a:r>
              <a:rPr lang="en-US" b="1" dirty="0"/>
              <a:t>Terms of a </a:t>
            </a:r>
            <a:r>
              <a:rPr lang="en-US" b="1" dirty="0" smtClean="0"/>
              <a:t>License:- </a:t>
            </a:r>
            <a:r>
              <a:rPr lang="en-US" dirty="0" smtClean="0"/>
              <a:t>Free.</a:t>
            </a:r>
            <a:endParaRPr lang="en-US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Zepto.js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Platform:- </a:t>
            </a:r>
            <a:r>
              <a:rPr lang="en-US" dirty="0" err="1" smtClean="0"/>
              <a:t>iOS</a:t>
            </a:r>
            <a:r>
              <a:rPr lang="en-US" dirty="0" smtClean="0"/>
              <a:t>, Android, Blackberry.</a:t>
            </a:r>
          </a:p>
          <a:p>
            <a:pPr>
              <a:buNone/>
            </a:pPr>
            <a:r>
              <a:rPr lang="en-US" b="1" dirty="0" smtClean="0"/>
              <a:t>Target:- </a:t>
            </a:r>
            <a:r>
              <a:rPr lang="en-US" dirty="0" smtClean="0"/>
              <a:t>Mobile Website, Web App.</a:t>
            </a:r>
          </a:p>
          <a:p>
            <a:pPr>
              <a:buNone/>
            </a:pPr>
            <a:r>
              <a:rPr lang="en-US" b="1" dirty="0" smtClean="0"/>
              <a:t>Development Languages:- </a:t>
            </a:r>
            <a:r>
              <a:rPr lang="en-US" dirty="0" smtClean="0"/>
              <a:t>JS.</a:t>
            </a:r>
          </a:p>
          <a:p>
            <a:pPr>
              <a:buNone/>
            </a:pPr>
            <a:r>
              <a:rPr lang="en-US" b="1" dirty="0" smtClean="0"/>
              <a:t>User Interface:- </a:t>
            </a:r>
            <a:r>
              <a:rPr lang="en-US" dirty="0" smtClean="0"/>
              <a:t>Corporate Design.</a:t>
            </a:r>
          </a:p>
          <a:p>
            <a:pPr>
              <a:buNone/>
            </a:pPr>
            <a:r>
              <a:rPr lang="en-US" b="1" dirty="0" smtClean="0"/>
              <a:t>Terms of a License:- </a:t>
            </a:r>
            <a:r>
              <a:rPr lang="en-US" dirty="0" smtClean="0"/>
              <a:t>Free, Open Source.</a:t>
            </a:r>
            <a:endParaRPr lang="en-US" b="1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Apache </a:t>
            </a:r>
            <a:r>
              <a:rPr lang="en-US" b="1" dirty="0" smtClean="0"/>
              <a:t>Flex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Platform:- </a:t>
            </a:r>
            <a:r>
              <a:rPr lang="en-US" dirty="0" err="1" smtClean="0"/>
              <a:t>iOS</a:t>
            </a:r>
            <a:r>
              <a:rPr lang="en-US" dirty="0" smtClean="0"/>
              <a:t>, Android, </a:t>
            </a:r>
            <a:r>
              <a:rPr lang="en-US" dirty="0" smtClean="0"/>
              <a:t>Blackberry.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Target:- </a:t>
            </a:r>
            <a:r>
              <a:rPr lang="en-US" dirty="0"/>
              <a:t>Mobile </a:t>
            </a:r>
            <a:r>
              <a:rPr lang="en-US" dirty="0" smtClean="0"/>
              <a:t>website, Web App, </a:t>
            </a:r>
            <a:r>
              <a:rPr lang="en-US" dirty="0" smtClean="0"/>
              <a:t>Native app, Hybrid App.</a:t>
            </a:r>
          </a:p>
          <a:p>
            <a:pPr>
              <a:buNone/>
            </a:pPr>
            <a:r>
              <a:rPr lang="en-US" b="1" dirty="0" smtClean="0"/>
              <a:t>Development Languages:- </a:t>
            </a:r>
            <a:r>
              <a:rPr lang="en-US" dirty="0" err="1" smtClean="0"/>
              <a:t>ActionScript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User Interface:- </a:t>
            </a:r>
            <a:r>
              <a:rPr lang="en-US" dirty="0" smtClean="0"/>
              <a:t>Corporate Design, Widgets,  Accessibility.</a:t>
            </a:r>
          </a:p>
          <a:p>
            <a:pPr>
              <a:buNone/>
            </a:pPr>
            <a:r>
              <a:rPr lang="en-US" b="1" dirty="0" smtClean="0"/>
              <a:t>Other:- </a:t>
            </a:r>
            <a:r>
              <a:rPr lang="en-US" dirty="0" smtClean="0"/>
              <a:t>Advertisement, SDK, </a:t>
            </a:r>
            <a:r>
              <a:rPr lang="en-US" dirty="0" smtClean="0"/>
              <a:t>Encryption.</a:t>
            </a:r>
          </a:p>
          <a:p>
            <a:pPr>
              <a:buNone/>
            </a:pPr>
            <a:r>
              <a:rPr lang="en-US" b="1" dirty="0" smtClean="0"/>
              <a:t>Terms of a License:- </a:t>
            </a:r>
            <a:r>
              <a:rPr lang="en-US" dirty="0" smtClean="0"/>
              <a:t>Free, </a:t>
            </a:r>
            <a:r>
              <a:rPr lang="en-US" dirty="0"/>
              <a:t>Open </a:t>
            </a:r>
            <a:r>
              <a:rPr lang="en-US" dirty="0" smtClean="0"/>
              <a:t>source.</a:t>
            </a:r>
            <a:endParaRPr lang="en-US" b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Agate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Platform:- </a:t>
            </a:r>
            <a:r>
              <a:rPr lang="en-US" dirty="0" err="1" smtClean="0"/>
              <a:t>iOS</a:t>
            </a:r>
            <a:r>
              <a:rPr lang="en-US" dirty="0" smtClean="0"/>
              <a:t>, Android.</a:t>
            </a:r>
          </a:p>
          <a:p>
            <a:pPr>
              <a:buNone/>
            </a:pPr>
            <a:r>
              <a:rPr lang="en-US" b="1" dirty="0" smtClean="0"/>
              <a:t>Target:- </a:t>
            </a:r>
            <a:r>
              <a:rPr lang="en-US" dirty="0" smtClean="0"/>
              <a:t>Native app, Hybrid App.</a:t>
            </a:r>
          </a:p>
          <a:p>
            <a:pPr>
              <a:buNone/>
            </a:pPr>
            <a:r>
              <a:rPr lang="en-US" b="1" dirty="0" smtClean="0"/>
              <a:t>Development Languages:- </a:t>
            </a:r>
            <a:r>
              <a:rPr lang="en-US" dirty="0" smtClean="0"/>
              <a:t>XML.</a:t>
            </a:r>
          </a:p>
          <a:p>
            <a:pPr>
              <a:buNone/>
            </a:pPr>
            <a:r>
              <a:rPr lang="en-US" b="1" dirty="0" smtClean="0"/>
              <a:t>User Interface:- </a:t>
            </a:r>
            <a:r>
              <a:rPr lang="en-US" dirty="0" smtClean="0"/>
              <a:t>Corporate Design, Widgets,  Accessibility.</a:t>
            </a:r>
          </a:p>
          <a:p>
            <a:pPr>
              <a:buNone/>
            </a:pPr>
            <a:r>
              <a:rPr lang="en-US" b="1" dirty="0" smtClean="0"/>
              <a:t>Other:- </a:t>
            </a:r>
            <a:r>
              <a:rPr lang="en-US" dirty="0" smtClean="0"/>
              <a:t>SDK.</a:t>
            </a:r>
          </a:p>
          <a:p>
            <a:pPr>
              <a:buNone/>
            </a:pPr>
            <a:r>
              <a:rPr lang="en-US" b="1" dirty="0" smtClean="0"/>
              <a:t>Terms of a License:- </a:t>
            </a:r>
            <a:r>
              <a:rPr lang="en-US" dirty="0" smtClean="0"/>
              <a:t>Free.</a:t>
            </a:r>
            <a:endParaRPr lang="en-US" b="1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Application Craft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Platform:- </a:t>
            </a:r>
            <a:r>
              <a:rPr lang="en-US" dirty="0" err="1" smtClean="0"/>
              <a:t>iOS</a:t>
            </a:r>
            <a:r>
              <a:rPr lang="en-US" dirty="0" smtClean="0"/>
              <a:t>, Android, Blackberry, </a:t>
            </a:r>
            <a:r>
              <a:rPr lang="en-US" dirty="0" smtClean="0"/>
              <a:t>Windows Phone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b="1" dirty="0" smtClean="0"/>
              <a:t>Target:- </a:t>
            </a:r>
            <a:r>
              <a:rPr lang="en-US" dirty="0" smtClean="0"/>
              <a:t>Mobile website, Web App, Hybrid App.</a:t>
            </a:r>
          </a:p>
          <a:p>
            <a:pPr>
              <a:buNone/>
            </a:pPr>
            <a:r>
              <a:rPr lang="en-US" b="1" dirty="0" smtClean="0"/>
              <a:t>Development Languages:- </a:t>
            </a:r>
            <a:r>
              <a:rPr lang="en-US" dirty="0" smtClean="0"/>
              <a:t>HTML, CSS, JS.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User Interface:- </a:t>
            </a:r>
            <a:r>
              <a:rPr lang="en-US" dirty="0" smtClean="0"/>
              <a:t>Corporate Design, Widgets, Accessibility.</a:t>
            </a:r>
          </a:p>
          <a:p>
            <a:pPr>
              <a:buNone/>
            </a:pPr>
            <a:r>
              <a:rPr lang="en-US" b="1" dirty="0" smtClean="0"/>
              <a:t>Other:- </a:t>
            </a:r>
            <a:r>
              <a:rPr lang="en-US" dirty="0" smtClean="0"/>
              <a:t>Advertisement.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Terms of a License:- </a:t>
            </a:r>
            <a:r>
              <a:rPr lang="en-US" dirty="0" smtClean="0"/>
              <a:t>Free.</a:t>
            </a:r>
            <a:endParaRPr lang="en-US" b="1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ChocolateChip</a:t>
            </a:r>
            <a:r>
              <a:rPr lang="en-US" b="1" dirty="0"/>
              <a:t>-UI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Platform:- </a:t>
            </a:r>
            <a:r>
              <a:rPr lang="en-US" dirty="0" err="1" smtClean="0"/>
              <a:t>iOS</a:t>
            </a:r>
            <a:r>
              <a:rPr lang="en-US" dirty="0" smtClean="0"/>
              <a:t>, Android, Windows Phone.</a:t>
            </a:r>
          </a:p>
          <a:p>
            <a:pPr>
              <a:buNone/>
            </a:pPr>
            <a:r>
              <a:rPr lang="en-US" b="1" dirty="0" smtClean="0"/>
              <a:t>Target:- </a:t>
            </a:r>
            <a:r>
              <a:rPr lang="en-US" dirty="0" smtClean="0"/>
              <a:t>Mobile website, Web App, Hybrid App.</a:t>
            </a:r>
          </a:p>
          <a:p>
            <a:pPr>
              <a:buNone/>
            </a:pPr>
            <a:r>
              <a:rPr lang="en-US" b="1" dirty="0" smtClean="0"/>
              <a:t>Development Languages:- </a:t>
            </a:r>
            <a:r>
              <a:rPr lang="en-US" dirty="0" smtClean="0"/>
              <a:t>HTML, CSS, JS.</a:t>
            </a:r>
          </a:p>
          <a:p>
            <a:pPr>
              <a:buNone/>
            </a:pPr>
            <a:r>
              <a:rPr lang="en-US" b="1" dirty="0" smtClean="0"/>
              <a:t>User Interface:- </a:t>
            </a:r>
            <a:r>
              <a:rPr lang="en-US" dirty="0" smtClean="0"/>
              <a:t>Accessibility.</a:t>
            </a:r>
          </a:p>
          <a:p>
            <a:pPr>
              <a:buNone/>
            </a:pPr>
            <a:r>
              <a:rPr lang="en-US" b="1" dirty="0" smtClean="0"/>
              <a:t>Terms of a License:- </a:t>
            </a:r>
            <a:r>
              <a:rPr lang="en-US" dirty="0" smtClean="0"/>
              <a:t>Free, Open Source.</a:t>
            </a:r>
            <a:endParaRPr lang="en-US" b="1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CNET </a:t>
            </a:r>
            <a:r>
              <a:rPr lang="en-US" b="1" dirty="0" err="1"/>
              <a:t>iPhone</a:t>
            </a:r>
            <a:r>
              <a:rPr lang="en-US" b="1" dirty="0"/>
              <a:t> 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Platform:- </a:t>
            </a:r>
            <a:r>
              <a:rPr lang="en-US" dirty="0" err="1" smtClean="0"/>
              <a:t>iOS</a:t>
            </a:r>
            <a:r>
              <a:rPr lang="en-US" dirty="0" smtClean="0"/>
              <a:t>, Android, Blackberry.</a:t>
            </a:r>
          </a:p>
          <a:p>
            <a:pPr>
              <a:buNone/>
            </a:pPr>
            <a:r>
              <a:rPr lang="en-US" b="1" dirty="0" smtClean="0"/>
              <a:t>Target:- </a:t>
            </a:r>
            <a:r>
              <a:rPr lang="en-US" dirty="0" smtClean="0"/>
              <a:t>Mobile website, Web App.</a:t>
            </a:r>
          </a:p>
          <a:p>
            <a:pPr>
              <a:buNone/>
            </a:pPr>
            <a:r>
              <a:rPr lang="en-US" b="1" dirty="0" smtClean="0"/>
              <a:t>Development Languages:- </a:t>
            </a:r>
            <a:r>
              <a:rPr lang="en-US" dirty="0" smtClean="0"/>
              <a:t>HTML, CSS, JS.</a:t>
            </a:r>
          </a:p>
          <a:p>
            <a:pPr>
              <a:buNone/>
            </a:pPr>
            <a:r>
              <a:rPr lang="en-US" b="1" dirty="0" smtClean="0"/>
              <a:t>User Interface:- </a:t>
            </a:r>
            <a:r>
              <a:rPr lang="en-US" dirty="0" smtClean="0"/>
              <a:t>Corporate Design, Widgets.</a:t>
            </a:r>
          </a:p>
          <a:p>
            <a:pPr>
              <a:buNone/>
            </a:pPr>
            <a:r>
              <a:rPr lang="en-US" b="1" dirty="0" smtClean="0"/>
              <a:t>Terms of a License:- </a:t>
            </a:r>
            <a:r>
              <a:rPr lang="en-US" dirty="0" smtClean="0"/>
              <a:t>Free, Open Source.</a:t>
            </a:r>
            <a:endParaRPr lang="en-US" b="1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DHTMLX Touch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Platform:- </a:t>
            </a:r>
            <a:r>
              <a:rPr lang="en-US" dirty="0" err="1" smtClean="0"/>
              <a:t>iOS</a:t>
            </a:r>
            <a:r>
              <a:rPr lang="en-US" dirty="0" smtClean="0"/>
              <a:t>, Android, Blackberry.</a:t>
            </a:r>
          </a:p>
          <a:p>
            <a:pPr>
              <a:buNone/>
            </a:pPr>
            <a:r>
              <a:rPr lang="en-US" b="1" dirty="0" smtClean="0"/>
              <a:t>Target:- </a:t>
            </a:r>
            <a:r>
              <a:rPr lang="en-US" dirty="0" smtClean="0"/>
              <a:t>Mobile website, Web App.</a:t>
            </a:r>
          </a:p>
          <a:p>
            <a:pPr>
              <a:buNone/>
            </a:pPr>
            <a:r>
              <a:rPr lang="en-US" b="1" dirty="0" smtClean="0"/>
              <a:t>Development Languages:- </a:t>
            </a:r>
            <a:r>
              <a:rPr lang="en-US" dirty="0" smtClean="0"/>
              <a:t>HTML, CSS, JS.</a:t>
            </a:r>
          </a:p>
          <a:p>
            <a:pPr>
              <a:buNone/>
            </a:pPr>
            <a:r>
              <a:rPr lang="en-US" b="1" dirty="0" smtClean="0"/>
              <a:t>User Interface:- </a:t>
            </a:r>
            <a:r>
              <a:rPr lang="en-US" dirty="0" smtClean="0"/>
              <a:t>Corporate Design, Widgets.</a:t>
            </a:r>
          </a:p>
          <a:p>
            <a:pPr>
              <a:buNone/>
            </a:pPr>
            <a:r>
              <a:rPr lang="en-US" b="1" dirty="0" smtClean="0"/>
              <a:t>Terms of a License:- </a:t>
            </a:r>
            <a:r>
              <a:rPr lang="en-US" dirty="0" smtClean="0"/>
              <a:t>Free, Open Source.</a:t>
            </a:r>
            <a:endParaRPr lang="en-US" b="1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Framework7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Platform:- </a:t>
            </a:r>
            <a:r>
              <a:rPr lang="en-US" dirty="0" err="1" smtClean="0"/>
              <a:t>iOS</a:t>
            </a:r>
            <a:r>
              <a:rPr lang="en-US" dirty="0" smtClean="0"/>
              <a:t>, Android, Blackberry.</a:t>
            </a:r>
          </a:p>
          <a:p>
            <a:pPr>
              <a:buNone/>
            </a:pPr>
            <a:r>
              <a:rPr lang="en-US" b="1" dirty="0" smtClean="0"/>
              <a:t>Target:- </a:t>
            </a:r>
            <a:r>
              <a:rPr lang="en-US" dirty="0" smtClean="0"/>
              <a:t>Mobile website, Web App, Native App, Hybrid App.</a:t>
            </a:r>
          </a:p>
          <a:p>
            <a:pPr>
              <a:buNone/>
            </a:pPr>
            <a:r>
              <a:rPr lang="en-US" b="1" dirty="0" smtClean="0"/>
              <a:t>Development Languages:- </a:t>
            </a:r>
            <a:r>
              <a:rPr lang="en-US" dirty="0" smtClean="0"/>
              <a:t>HTML, CSS, JS.</a:t>
            </a:r>
          </a:p>
          <a:p>
            <a:pPr>
              <a:buNone/>
            </a:pPr>
            <a:r>
              <a:rPr lang="en-US" b="1" dirty="0" smtClean="0"/>
              <a:t>User Interface:- </a:t>
            </a:r>
            <a:r>
              <a:rPr lang="en-US" dirty="0" smtClean="0"/>
              <a:t>Corporate Design, Widgets, Accessibility.</a:t>
            </a:r>
          </a:p>
          <a:p>
            <a:pPr>
              <a:buNone/>
            </a:pPr>
            <a:r>
              <a:rPr lang="en-US" b="1" dirty="0" smtClean="0"/>
              <a:t>Terms of a License:- </a:t>
            </a:r>
            <a:r>
              <a:rPr lang="en-US" dirty="0" smtClean="0"/>
              <a:t>Free, Open Source.</a:t>
            </a:r>
            <a:endParaRPr lang="en-US" b="1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865</Words>
  <Application>Microsoft Office PowerPoint</Application>
  <PresentationFormat>On-screen Show (4:3)</PresentationFormat>
  <Paragraphs>143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Lecture 28</vt:lpstr>
      <vt:lpstr>AppConKit </vt:lpstr>
      <vt:lpstr>Apache Flex </vt:lpstr>
      <vt:lpstr>Agate </vt:lpstr>
      <vt:lpstr>Application Craft </vt:lpstr>
      <vt:lpstr>ChocolateChip-UI </vt:lpstr>
      <vt:lpstr>CNET iPhone UI</vt:lpstr>
      <vt:lpstr>DHTMLX Touch </vt:lpstr>
      <vt:lpstr>Framework7 </vt:lpstr>
      <vt:lpstr>ionic </vt:lpstr>
      <vt:lpstr>iUI </vt:lpstr>
      <vt:lpstr>JQ Touch </vt:lpstr>
      <vt:lpstr>Kivy </vt:lpstr>
      <vt:lpstr>Onsen UI </vt:lpstr>
      <vt:lpstr>RareWire </vt:lpstr>
      <vt:lpstr>Sencha Touch </vt:lpstr>
      <vt:lpstr>Trigger.io </vt:lpstr>
      <vt:lpstr>V-Play </vt:lpstr>
      <vt:lpstr>Wink </vt:lpstr>
      <vt:lpstr>Zepto.js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28</dc:title>
  <dc:creator>Pooja</dc:creator>
  <cp:lastModifiedBy>Pooja</cp:lastModifiedBy>
  <cp:revision>61</cp:revision>
  <dcterms:created xsi:type="dcterms:W3CDTF">2016-10-12T17:52:24Z</dcterms:created>
  <dcterms:modified xsi:type="dcterms:W3CDTF">2016-10-12T18:34:46Z</dcterms:modified>
</cp:coreProperties>
</file>