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00FA-E473-4136-BDF3-680E6A8C9E7B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6F4C-B5CD-4069-BC2A-7BFE1A22D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Alarm Manager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b="1" dirty="0"/>
              <a:t>Android </a:t>
            </a:r>
            <a:r>
              <a:rPr lang="en-US" b="1" dirty="0" err="1"/>
              <a:t>AlarmManager</a:t>
            </a:r>
            <a:r>
              <a:rPr lang="en-US" b="1" dirty="0"/>
              <a:t> </a:t>
            </a:r>
            <a:r>
              <a:rPr lang="en-US" dirty="0"/>
              <a:t>allows you to access system alarm</a:t>
            </a:r>
            <a:r>
              <a:rPr lang="en-US" dirty="0" smtClean="0"/>
              <a:t>.</a:t>
            </a:r>
          </a:p>
          <a:p>
            <a:r>
              <a:rPr lang="en-US" dirty="0"/>
              <a:t>By the help of </a:t>
            </a:r>
            <a:r>
              <a:rPr lang="en-US" b="1" dirty="0"/>
              <a:t>Android </a:t>
            </a:r>
            <a:r>
              <a:rPr lang="en-US" b="1" dirty="0" err="1"/>
              <a:t>AlarmManager</a:t>
            </a:r>
            <a:r>
              <a:rPr lang="en-US" dirty="0"/>
              <a:t> in android, you can schedule your application to run at a specific time in the future. </a:t>
            </a:r>
            <a:endParaRPr lang="en-US" dirty="0" smtClean="0"/>
          </a:p>
          <a:p>
            <a:r>
              <a:rPr lang="en-US" dirty="0"/>
              <a:t>It works whether your phone is running or not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Android</a:t>
            </a:r>
            <a:r>
              <a:rPr lang="en-US" dirty="0"/>
              <a:t> </a:t>
            </a:r>
            <a:r>
              <a:rPr lang="en-US" b="1" dirty="0" err="1"/>
              <a:t>AlarmManager</a:t>
            </a:r>
            <a:r>
              <a:rPr lang="en-US" dirty="0"/>
              <a:t> holds a CPU wake lock that provides guarantee not to sleep the phone until broadcast is handled.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Alarm-Manager Example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r>
              <a:rPr lang="en-US" dirty="0" smtClean="0"/>
              <a:t>Take a New Android Project by name “</a:t>
            </a:r>
            <a:r>
              <a:rPr lang="en-US" dirty="0" err="1" smtClean="0"/>
              <a:t>AlarmManagerApp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It will provide 2 files:- activity_main.xml and MainActivity.java.</a:t>
            </a:r>
          </a:p>
          <a:p>
            <a:r>
              <a:rPr lang="en-US" dirty="0" smtClean="0"/>
              <a:t>Take a </a:t>
            </a:r>
            <a:r>
              <a:rPr lang="en-US" dirty="0" err="1" smtClean="0"/>
              <a:t>TextView</a:t>
            </a:r>
            <a:r>
              <a:rPr lang="en-US" dirty="0" smtClean="0"/>
              <a:t>, a </a:t>
            </a:r>
            <a:r>
              <a:rPr lang="en-US" dirty="0" err="1" smtClean="0"/>
              <a:t>EditText</a:t>
            </a:r>
            <a:r>
              <a:rPr lang="en-US" dirty="0" smtClean="0"/>
              <a:t> and a Button in activity_main.xml file.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7162800" cy="2362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MainActivity</a:t>
            </a:r>
            <a:r>
              <a:rPr lang="en-US" b="1" dirty="0"/>
              <a:t> extends Activity {</a:t>
            </a:r>
          </a:p>
          <a:p>
            <a:pPr>
              <a:buNone/>
            </a:pPr>
            <a:r>
              <a:rPr lang="en-US" dirty="0"/>
              <a:t>Button </a:t>
            </a:r>
            <a:r>
              <a:rPr lang="en-US" dirty="0" err="1"/>
              <a:t>btn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b="1" dirty="0" smtClean="0"/>
              <a:t>protected </a:t>
            </a:r>
            <a:r>
              <a:rPr lang="en-US" b="1" dirty="0"/>
              <a:t>void </a:t>
            </a:r>
            <a:r>
              <a:rPr lang="en-US" b="1" dirty="0" err="1"/>
              <a:t>onCreate</a:t>
            </a:r>
            <a:r>
              <a:rPr lang="en-US" b="1" dirty="0"/>
              <a:t>(Bundle </a:t>
            </a:r>
            <a:r>
              <a:rPr lang="en-US" b="1" dirty="0" err="1"/>
              <a:t>savedInstanceState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</a:t>
            </a:r>
            <a:r>
              <a:rPr lang="en-US" i="1" dirty="0" err="1" smtClean="0"/>
              <a:t>activity_main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/>
              <a:t>ed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i="1" dirty="0"/>
              <a:t>editText1);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btn</a:t>
            </a:r>
            <a:r>
              <a:rPr lang="en-US" dirty="0"/>
              <a:t> = (Button)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i="1" dirty="0"/>
              <a:t>button1);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btn.setOnClickListener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View.OnClickListener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  <a:endParaRPr lang="en-US" dirty="0"/>
          </a:p>
          <a:p>
            <a:pPr>
              <a:buNone/>
            </a:pPr>
            <a:r>
              <a:rPr lang="en-US" b="1" dirty="0" smtClean="0"/>
              <a:t>	public </a:t>
            </a:r>
            <a:r>
              <a:rPr lang="en-US" b="1" dirty="0"/>
              <a:t>void </a:t>
            </a:r>
            <a:r>
              <a:rPr lang="en-US" b="1" dirty="0" err="1"/>
              <a:t>onClick</a:t>
            </a:r>
            <a:r>
              <a:rPr lang="en-US" b="1" dirty="0"/>
              <a:t>(View arg0)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     Integer t = </a:t>
            </a:r>
            <a:r>
              <a:rPr lang="en-US" dirty="0" err="1"/>
              <a:t>Integer.</a:t>
            </a:r>
            <a:r>
              <a:rPr lang="en-US" i="1" dirty="0" err="1"/>
              <a:t>parseInt</a:t>
            </a:r>
            <a:r>
              <a:rPr lang="en-US" i="1" dirty="0"/>
              <a:t>(</a:t>
            </a:r>
            <a:r>
              <a:rPr lang="en-US" i="1" dirty="0" err="1"/>
              <a:t>ed.getText</a:t>
            </a:r>
            <a:r>
              <a:rPr lang="en-US" i="1" dirty="0"/>
              <a:t>().</a:t>
            </a:r>
            <a:r>
              <a:rPr lang="en-US" i="1" dirty="0" err="1"/>
              <a:t>toString</a:t>
            </a:r>
            <a:r>
              <a:rPr lang="en-US" i="1" dirty="0"/>
              <a:t>());  </a:t>
            </a:r>
          </a:p>
          <a:p>
            <a:pPr>
              <a:buNone/>
            </a:pPr>
            <a:r>
              <a:rPr lang="en-US" dirty="0"/>
              <a:t>        Intent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/>
              <a:t>new Intent(</a:t>
            </a:r>
            <a:r>
              <a:rPr lang="en-US" b="1" dirty="0" err="1"/>
              <a:t>getApplicationContext</a:t>
            </a:r>
            <a:r>
              <a:rPr lang="en-US" b="1" dirty="0"/>
              <a:t>(), </a:t>
            </a:r>
            <a:r>
              <a:rPr lang="en-US" b="1" dirty="0" err="1"/>
              <a:t>MyBroadcastReceiver.class</a:t>
            </a:r>
            <a:r>
              <a:rPr lang="en-US" b="1" dirty="0"/>
              <a:t>);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PendingIntent</a:t>
            </a:r>
            <a:r>
              <a:rPr lang="en-US" dirty="0"/>
              <a:t> pi = </a:t>
            </a:r>
            <a:r>
              <a:rPr lang="en-US" dirty="0" err="1"/>
              <a:t>PendingIntent.</a:t>
            </a:r>
            <a:r>
              <a:rPr lang="en-US" i="1" dirty="0" err="1"/>
              <a:t>getBroadcast</a:t>
            </a:r>
            <a:r>
              <a:rPr lang="en-US" i="1" dirty="0"/>
              <a:t>(</a:t>
            </a:r>
            <a:r>
              <a:rPr lang="en-US" i="1" dirty="0" err="1"/>
              <a:t>getApplicationContext</a:t>
            </a:r>
            <a:r>
              <a:rPr lang="en-US" i="1" dirty="0"/>
              <a:t>(), 0, </a:t>
            </a:r>
            <a:r>
              <a:rPr lang="en-US" i="1" dirty="0" err="1"/>
              <a:t>i</a:t>
            </a:r>
            <a:r>
              <a:rPr lang="en-US" i="1" dirty="0"/>
              <a:t>, 0);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AlarmManager</a:t>
            </a:r>
            <a:r>
              <a:rPr lang="en-US" dirty="0"/>
              <a:t> am = (</a:t>
            </a:r>
            <a:r>
              <a:rPr lang="en-US" dirty="0" err="1"/>
              <a:t>AlarmManager</a:t>
            </a:r>
            <a:r>
              <a:rPr lang="en-US" dirty="0"/>
              <a:t>)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</a:t>
            </a:r>
            <a:r>
              <a:rPr lang="en-US" i="1" dirty="0" err="1"/>
              <a:t>ALARM_SERVICE</a:t>
            </a:r>
            <a:r>
              <a:rPr lang="en-US" i="1" dirty="0"/>
              <a:t>);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am.set</a:t>
            </a:r>
            <a:r>
              <a:rPr lang="en-US" dirty="0"/>
              <a:t>(</a:t>
            </a:r>
            <a:r>
              <a:rPr lang="en-US" dirty="0" err="1"/>
              <a:t>AlarmManager.</a:t>
            </a:r>
            <a:r>
              <a:rPr lang="en-US" i="1" dirty="0" err="1"/>
              <a:t>RTC_WAKEUP</a:t>
            </a:r>
            <a:r>
              <a:rPr lang="en-US" i="1" dirty="0"/>
              <a:t>, </a:t>
            </a:r>
            <a:r>
              <a:rPr lang="en-US" i="1" dirty="0" err="1"/>
              <a:t>System.currentTimeMillis</a:t>
            </a:r>
            <a:r>
              <a:rPr lang="en-US" i="1" dirty="0"/>
              <a:t>() + (t * 1000), pi);  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sz="2500" dirty="0" err="1"/>
              <a:t>Toast.</a:t>
            </a:r>
            <a:r>
              <a:rPr lang="en-US" sz="2500" i="1" dirty="0" err="1"/>
              <a:t>makeText</a:t>
            </a:r>
            <a:r>
              <a:rPr lang="en-US" sz="2500" i="1" dirty="0"/>
              <a:t>(</a:t>
            </a:r>
            <a:r>
              <a:rPr lang="en-US" sz="2500" i="1" dirty="0" err="1"/>
              <a:t>getApplicationContext</a:t>
            </a:r>
            <a:r>
              <a:rPr lang="en-US" sz="2500" i="1" dirty="0"/>
              <a:t>(), "Alarm set in " + t + " seconds</a:t>
            </a:r>
            <a:r>
              <a:rPr lang="en-US" sz="2500" i="1" dirty="0" smtClean="0"/>
              <a:t>",   </a:t>
            </a:r>
            <a:r>
              <a:rPr lang="en-US" sz="2500" i="1" dirty="0" err="1" smtClean="0"/>
              <a:t>Toast.LENGTH_LONG</a:t>
            </a:r>
            <a:r>
              <a:rPr lang="en-US" sz="2500" i="1" dirty="0"/>
              <a:t>).show(); </a:t>
            </a:r>
          </a:p>
          <a:p>
            <a:pPr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>
              <a:buNone/>
            </a:pPr>
            <a:r>
              <a:rPr lang="en-US" dirty="0" smtClean="0"/>
              <a:t>    });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smtClean="0"/>
              <a:t>}   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MyBroadcastReceiver.java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Create a new Java File by Name </a:t>
            </a:r>
            <a:r>
              <a:rPr lang="en-US" sz="2400" b="1" dirty="0" smtClean="0"/>
              <a:t>MyBroadcastReceiver.java.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file will receive Broadcast Alarm from MainActivity.java File.</a:t>
            </a:r>
          </a:p>
          <a:p>
            <a:pPr>
              <a:buNone/>
            </a:pPr>
            <a:r>
              <a:rPr lang="en-US" sz="2400" dirty="0" smtClean="0"/>
              <a:t>Code of this File:-</a:t>
            </a:r>
          </a:p>
          <a:p>
            <a:pPr>
              <a:buNone/>
            </a:pPr>
            <a:r>
              <a:rPr lang="en-US" sz="2400" b="1" dirty="0"/>
              <a:t>public class </a:t>
            </a:r>
            <a:r>
              <a:rPr lang="en-US" sz="2400" b="1" dirty="0" err="1"/>
              <a:t>MyBroadcastReceiver</a:t>
            </a:r>
            <a:r>
              <a:rPr lang="en-US" sz="2400" b="1" dirty="0"/>
              <a:t> extends </a:t>
            </a:r>
            <a:r>
              <a:rPr lang="en-US" sz="2400" b="1" dirty="0" err="1"/>
              <a:t>BroadcastReceiver</a:t>
            </a:r>
            <a:r>
              <a:rPr lang="en-US" sz="2400" b="1" dirty="0"/>
              <a:t> { 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MediaPlayer</a:t>
            </a:r>
            <a:r>
              <a:rPr lang="en-US" sz="2400" dirty="0"/>
              <a:t> mp;  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public void </a:t>
            </a:r>
            <a:r>
              <a:rPr lang="en-US" sz="2400" b="1" dirty="0" err="1"/>
              <a:t>onReceive</a:t>
            </a:r>
            <a:r>
              <a:rPr lang="en-US" sz="2400" b="1" dirty="0"/>
              <a:t>(Context </a:t>
            </a:r>
            <a:r>
              <a:rPr lang="en-US" sz="2400" b="1" dirty="0" err="1"/>
              <a:t>context</a:t>
            </a:r>
            <a:r>
              <a:rPr lang="en-US" sz="2400" b="1" dirty="0"/>
              <a:t>, Intent </a:t>
            </a:r>
            <a:r>
              <a:rPr lang="en-US" sz="2400" b="1" dirty="0" err="1"/>
              <a:t>intent</a:t>
            </a:r>
            <a:r>
              <a:rPr lang="en-US" sz="2400" b="1" dirty="0"/>
              <a:t>) {  </a:t>
            </a:r>
          </a:p>
          <a:p>
            <a:pPr>
              <a:buNone/>
            </a:pPr>
            <a:r>
              <a:rPr lang="en-US" sz="2400" dirty="0"/>
              <a:t>        mp=</a:t>
            </a:r>
            <a:r>
              <a:rPr lang="en-US" sz="2400" dirty="0" err="1"/>
              <a:t>MediaPlayer.</a:t>
            </a:r>
            <a:r>
              <a:rPr lang="en-US" sz="2400" i="1" dirty="0" err="1"/>
              <a:t>create</a:t>
            </a:r>
            <a:r>
              <a:rPr lang="en-US" sz="2400" i="1" dirty="0"/>
              <a:t>(context, </a:t>
            </a:r>
            <a:r>
              <a:rPr lang="en-US" sz="2400" i="1" dirty="0" err="1"/>
              <a:t>R.raw.abc</a:t>
            </a:r>
            <a:r>
              <a:rPr lang="en-US" sz="2400" i="1" dirty="0"/>
              <a:t>);  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mp.start</a:t>
            </a:r>
            <a:r>
              <a:rPr lang="en-US" sz="2400" dirty="0"/>
              <a:t>();  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Toast.</a:t>
            </a:r>
            <a:r>
              <a:rPr lang="en-US" sz="2400" i="1" dirty="0" err="1"/>
              <a:t>makeText</a:t>
            </a:r>
            <a:r>
              <a:rPr lang="en-US" sz="2400" i="1" dirty="0"/>
              <a:t>(context, "Alarm Started....", </a:t>
            </a:r>
            <a:r>
              <a:rPr lang="en-US" sz="2400" i="1" dirty="0" err="1"/>
              <a:t>Toast.LENGTH_LONG</a:t>
            </a:r>
            <a:r>
              <a:rPr lang="en-US" sz="2400" i="1" dirty="0"/>
              <a:t>).show();  </a:t>
            </a:r>
          </a:p>
          <a:p>
            <a:pPr>
              <a:buNone/>
            </a:pPr>
            <a:r>
              <a:rPr lang="en-US" sz="2400" dirty="0"/>
              <a:t>    }  </a:t>
            </a:r>
          </a:p>
          <a:p>
            <a:pPr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AndroidManifest.xml File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You need to provide a receiver entry in AndroidManifest.xml file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&lt;application&gt;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&lt;receiver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MyBroadcastReceiver</a:t>
            </a:r>
            <a:r>
              <a:rPr lang="en-US" i="1" dirty="0"/>
              <a:t>" &gt;  </a:t>
            </a:r>
          </a:p>
          <a:p>
            <a:pPr>
              <a:buNone/>
            </a:pPr>
            <a:r>
              <a:rPr lang="en-US" dirty="0"/>
              <a:t>&lt;/receiver&gt; 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&lt;/</a:t>
            </a:r>
            <a:r>
              <a:rPr lang="en-US" dirty="0"/>
              <a:t>application&gt;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run this Project then Enter value in Seconds in </a:t>
            </a:r>
            <a:r>
              <a:rPr lang="en-US" sz="2400" b="1" dirty="0" err="1" smtClean="0"/>
              <a:t>EditText</a:t>
            </a:r>
            <a:r>
              <a:rPr lang="en-US" sz="2400" b="1" dirty="0" smtClean="0"/>
              <a:t> </a:t>
            </a:r>
            <a:r>
              <a:rPr lang="en-US" sz="2400" dirty="0" smtClean="0"/>
              <a:t>and Press </a:t>
            </a:r>
            <a:r>
              <a:rPr lang="en-US" sz="2400" b="1" dirty="0" smtClean="0"/>
              <a:t>Button</a:t>
            </a:r>
            <a:r>
              <a:rPr lang="en-US" sz="2400" dirty="0" smtClean="0"/>
              <a:t> to Start Alarm, It will show a </a:t>
            </a:r>
            <a:r>
              <a:rPr lang="en-US" sz="2400" b="1" dirty="0" smtClean="0"/>
              <a:t>Toast Message</a:t>
            </a:r>
            <a:r>
              <a:rPr lang="en-US" sz="2400" dirty="0" smtClean="0"/>
              <a:t>…….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553199" cy="441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/>
          <a:lstStyle/>
          <a:p>
            <a:r>
              <a:rPr lang="en-US" dirty="0" smtClean="0"/>
              <a:t>After 5 Seconds, Alarm will be start…….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Untitle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3999"/>
            <a:ext cx="7467600" cy="485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233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29</vt:lpstr>
      <vt:lpstr>Introduction</vt:lpstr>
      <vt:lpstr>Alarm-Manager Example </vt:lpstr>
      <vt:lpstr>Code of MainActivity.java </vt:lpstr>
      <vt:lpstr>Code of MyBroadcastReceiver.java </vt:lpstr>
      <vt:lpstr>Code of AndroidManifest.xml File </vt:lpstr>
      <vt:lpstr>Output </vt:lpstr>
      <vt:lpstr>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29</dc:title>
  <dc:creator>Pooja</dc:creator>
  <cp:lastModifiedBy>Pooja</cp:lastModifiedBy>
  <cp:revision>31</cp:revision>
  <dcterms:created xsi:type="dcterms:W3CDTF">2016-10-12T18:44:28Z</dcterms:created>
  <dcterms:modified xsi:type="dcterms:W3CDTF">2016-10-14T17:18:05Z</dcterms:modified>
</cp:coreProperties>
</file>