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4F5C-8696-44E8-88FF-F03DAE4E4A91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5900-6388-4FDB-B8F9-65AAC3DC5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Lecture 33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tx1"/>
                </a:solidFill>
              </a:rPr>
              <a:t>SQLite</a:t>
            </a:r>
            <a:r>
              <a:rPr lang="en-US" sz="5400" b="1" dirty="0" smtClean="0">
                <a:solidFill>
                  <a:schemeClr val="tx1"/>
                </a:solidFill>
              </a:rPr>
              <a:t> Database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Delete Record from Table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Syntax:-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myDatabase.delete</a:t>
            </a:r>
            <a:r>
              <a:rPr lang="en-US" dirty="0" smtClean="0"/>
              <a:t>(“author" , "id=?" ,</a:t>
            </a:r>
          </a:p>
          <a:p>
            <a:pPr>
              <a:buNone/>
            </a:pPr>
            <a:r>
              <a:rPr lang="en-US" dirty="0" smtClean="0"/>
              <a:t>         new String[ ]   { “1”} ) 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will delete that record which record having id=1 from author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Fetch Record from Table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fetching data from table in </a:t>
            </a:r>
            <a:r>
              <a:rPr lang="en-US" dirty="0" err="1" smtClean="0"/>
              <a:t>SQLite</a:t>
            </a:r>
            <a:r>
              <a:rPr lang="en-US" dirty="0" smtClean="0"/>
              <a:t>, you have to create object of </a:t>
            </a:r>
            <a:r>
              <a:rPr lang="en-US" b="1" dirty="0" smtClean="0"/>
              <a:t>Cursor </a:t>
            </a:r>
            <a:r>
              <a:rPr lang="en-US" dirty="0" smtClean="0"/>
              <a:t>Class and it contains 7 parameters.</a:t>
            </a:r>
          </a:p>
          <a:p>
            <a:pPr>
              <a:buNone/>
            </a:pPr>
            <a:r>
              <a:rPr lang="en-US" dirty="0" smtClean="0"/>
              <a:t>1.</a:t>
            </a:r>
          </a:p>
          <a:p>
            <a:r>
              <a:rPr lang="en-US" i="1" dirty="0" smtClean="0"/>
              <a:t>SQL :-</a:t>
            </a:r>
            <a:r>
              <a:rPr lang="en-US" dirty="0" smtClean="0"/>
              <a:t>  "SELECT * FROM author“;</a:t>
            </a:r>
          </a:p>
          <a:p>
            <a:r>
              <a:rPr lang="en-US" i="1" dirty="0" err="1" smtClean="0"/>
              <a:t>SQLite</a:t>
            </a:r>
            <a:r>
              <a:rPr lang="en-US" dirty="0" smtClean="0"/>
              <a:t> :-  Cursor c = </a:t>
            </a:r>
            <a:r>
              <a:rPr lang="en-US" dirty="0" err="1" smtClean="0"/>
              <a:t>myDatabase.query</a:t>
            </a:r>
            <a:r>
              <a:rPr lang="en-US" dirty="0" smtClean="0"/>
              <a:t>(</a:t>
            </a:r>
            <a:r>
              <a:rPr lang="en-US" dirty="0" err="1" smtClean="0"/>
              <a:t>author,null,null,null,null,null,null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2.</a:t>
            </a:r>
          </a:p>
          <a:p>
            <a:r>
              <a:rPr lang="en-US" i="1" dirty="0" smtClean="0"/>
              <a:t>SQL :</a:t>
            </a:r>
            <a:r>
              <a:rPr lang="en-US" dirty="0" smtClean="0"/>
              <a:t>- "SELECT * FROM author WHERE id=1" ;</a:t>
            </a:r>
            <a:br>
              <a:rPr lang="en-US" dirty="0" smtClean="0"/>
            </a:br>
            <a:r>
              <a:rPr lang="en-US" i="1" dirty="0" err="1" smtClean="0"/>
              <a:t>SQLite</a:t>
            </a:r>
            <a:r>
              <a:rPr lang="en-US" dirty="0" smtClean="0"/>
              <a:t> :- Cursor c = </a:t>
            </a:r>
            <a:r>
              <a:rPr lang="en-US" dirty="0" err="1" smtClean="0"/>
              <a:t>myDatabase.query</a:t>
            </a:r>
            <a:r>
              <a:rPr lang="en-US" dirty="0" smtClean="0"/>
              <a:t>(</a:t>
            </a:r>
            <a:r>
              <a:rPr lang="en-US" dirty="0" err="1" smtClean="0"/>
              <a:t>author,null,“id</a:t>
            </a:r>
            <a:r>
              <a:rPr lang="en-US" dirty="0" smtClean="0"/>
              <a:t>=?" , new String[ ] {“1"}, </a:t>
            </a:r>
            <a:r>
              <a:rPr lang="en-US" dirty="0" err="1" smtClean="0"/>
              <a:t>null,null,null</a:t>
            </a:r>
            <a:r>
              <a:rPr lang="en-US" dirty="0" smtClean="0"/>
              <a:t>);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Cursor in </a:t>
            </a:r>
            <a:r>
              <a:rPr lang="en-US" b="1" dirty="0" err="1" smtClean="0"/>
              <a:t>SQLite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Retrieving data from </a:t>
            </a:r>
            <a:r>
              <a:rPr lang="en-US" dirty="0" err="1" smtClean="0"/>
              <a:t>SQLite</a:t>
            </a:r>
            <a:r>
              <a:rPr lang="en-US" dirty="0" smtClean="0"/>
              <a:t> databases in </a:t>
            </a:r>
            <a:r>
              <a:rPr lang="en-US" b="1" dirty="0" smtClean="0"/>
              <a:t>Android</a:t>
            </a:r>
            <a:r>
              <a:rPr lang="en-US" dirty="0" smtClean="0"/>
              <a:t> is done using </a:t>
            </a:r>
            <a:r>
              <a:rPr lang="en-US" b="1" dirty="0" smtClean="0"/>
              <a:t>Cursor.</a:t>
            </a:r>
          </a:p>
          <a:p>
            <a:r>
              <a:rPr lang="en-US" dirty="0" smtClean="0"/>
              <a:t>The Android </a:t>
            </a:r>
            <a:r>
              <a:rPr lang="en-US" dirty="0" err="1" smtClean="0"/>
              <a:t>SQLite</a:t>
            </a:r>
            <a:r>
              <a:rPr lang="en-US" dirty="0" smtClean="0"/>
              <a:t> query method returns a Cursor object containing the results of the query. </a:t>
            </a:r>
          </a:p>
          <a:p>
            <a:r>
              <a:rPr lang="en-US" dirty="0" smtClean="0"/>
              <a:t>To use Cursors </a:t>
            </a:r>
            <a:r>
              <a:rPr lang="en-US" b="1" dirty="0" err="1" smtClean="0"/>
              <a:t>android.database.Cursor</a:t>
            </a:r>
            <a:r>
              <a:rPr lang="en-US" dirty="0" smtClean="0"/>
              <a:t> must be imported.</a:t>
            </a:r>
          </a:p>
          <a:p>
            <a:r>
              <a:rPr lang="en-US" sz="2400" dirty="0" smtClean="0"/>
              <a:t>Cursor c = </a:t>
            </a:r>
            <a:r>
              <a:rPr lang="en-US" sz="2400" dirty="0" err="1" smtClean="0"/>
              <a:t>myDatabase.query</a:t>
            </a:r>
            <a:r>
              <a:rPr lang="en-US" sz="2400" dirty="0" smtClean="0"/>
              <a:t>(p1,p2,p3,p4,p5,p6,p7);</a:t>
            </a:r>
          </a:p>
          <a:p>
            <a:pPr lvl="1"/>
            <a:r>
              <a:rPr lang="en-US" sz="2000" dirty="0" smtClean="0"/>
              <a:t>p1 ; Table name (String)</a:t>
            </a:r>
          </a:p>
          <a:p>
            <a:pPr lvl="1"/>
            <a:r>
              <a:rPr lang="en-US" sz="2000" dirty="0" smtClean="0"/>
              <a:t>p2 ;  Columns to return (String array)</a:t>
            </a:r>
          </a:p>
          <a:p>
            <a:pPr lvl="1"/>
            <a:r>
              <a:rPr lang="en-US" sz="2000" dirty="0" smtClean="0"/>
              <a:t>p3 ;  WHERE clause (use null for all, ?s for selection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p4 ; GROUP BY ( null for none) (String)</a:t>
            </a:r>
          </a:p>
          <a:p>
            <a:pPr lvl="1"/>
            <a:r>
              <a:rPr lang="en-US" sz="2000" dirty="0" smtClean="0"/>
              <a:t>p5 ; HAVING (null unless GROUP BY requires one) (String)</a:t>
            </a:r>
          </a:p>
          <a:p>
            <a:pPr lvl="1"/>
            <a:r>
              <a:rPr lang="en-US" sz="2000" dirty="0" smtClean="0"/>
              <a:t>p6 ; ORDER BY (null for default ordering)(String)</a:t>
            </a:r>
          </a:p>
          <a:p>
            <a:pPr lvl="1"/>
            <a:r>
              <a:rPr lang="en-US" sz="2000" smtClean="0"/>
              <a:t>p7 </a:t>
            </a:r>
            <a:r>
              <a:rPr lang="en-US" sz="2000" dirty="0" smtClean="0"/>
              <a:t>; LIMIT (null for no limit) (String)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Advantages of </a:t>
            </a:r>
            <a:r>
              <a:rPr lang="en-US" b="1" dirty="0" err="1" smtClean="0"/>
              <a:t>SQLite</a:t>
            </a:r>
            <a:r>
              <a:rPr lang="en-US" b="1" dirty="0" smtClean="0"/>
              <a:t> Database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have data related with each other, file will not allow you to relate them. At that time </a:t>
            </a:r>
            <a:r>
              <a:rPr lang="en-US" dirty="0" err="1" smtClean="0"/>
              <a:t>SQLite</a:t>
            </a:r>
            <a:r>
              <a:rPr lang="en-US" dirty="0" smtClean="0"/>
              <a:t> will help you.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wan to query your data, store the data in structured manner you </a:t>
            </a:r>
            <a:r>
              <a:rPr lang="en-US" dirty="0" err="1" smtClean="0"/>
              <a:t>wil</a:t>
            </a:r>
            <a:r>
              <a:rPr lang="en-US" dirty="0" smtClean="0"/>
              <a:t> prefer </a:t>
            </a:r>
            <a:r>
              <a:rPr lang="en-US" dirty="0" err="1" smtClean="0"/>
              <a:t>SQLite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SQLite</a:t>
            </a:r>
            <a:r>
              <a:rPr lang="en-US" dirty="0" smtClean="0"/>
              <a:t> has higher performance.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err="1" smtClean="0"/>
              <a:t>android.database</a:t>
            </a:r>
            <a:r>
              <a:rPr lang="en-US" dirty="0" smtClean="0"/>
              <a:t> and </a:t>
            </a:r>
            <a:r>
              <a:rPr lang="en-US" b="1" dirty="0" err="1" smtClean="0"/>
              <a:t>android.database.sqlite</a:t>
            </a:r>
            <a:r>
              <a:rPr lang="en-US" dirty="0" smtClean="0"/>
              <a:t> packages offer a higher-performance alternative where source compatibility is not an issue.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Android-databases created in Android are visible only to the application that created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no file parsing and generating code to write and debug.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application file is portable across all operating systems, 32-bit and 64-bit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application only has to load as much data as it needs. So, Startup time and memory consumption are reduced.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is updated continuously and atomically so that there is no work lost in the event of a power failure or crash.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 problems can often be resolved using CREATE INDEX rather than redesigning, rewriting, and retesting application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Multiple processes can attach to the same application file and can read and write without interfering with each another.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SQLite</a:t>
            </a:r>
            <a:r>
              <a:rPr lang="en-US" dirty="0"/>
              <a:t> </a:t>
            </a:r>
            <a:r>
              <a:rPr lang="en-US"/>
              <a:t>is </a:t>
            </a:r>
            <a:r>
              <a:rPr lang="en-US" smtClean="0"/>
              <a:t>an </a:t>
            </a:r>
            <a:r>
              <a:rPr lang="en-US" dirty="0" smtClean="0"/>
              <a:t>open-source </a:t>
            </a:r>
            <a:r>
              <a:rPr lang="en-US" dirty="0"/>
              <a:t>SQL </a:t>
            </a:r>
            <a:r>
              <a:rPr lang="en-US" dirty="0" smtClean="0"/>
              <a:t>database.</a:t>
            </a:r>
          </a:p>
          <a:p>
            <a:r>
              <a:rPr lang="en-US" dirty="0" smtClean="0"/>
              <a:t>It </a:t>
            </a:r>
            <a:r>
              <a:rPr lang="en-US" dirty="0"/>
              <a:t>stores data to a text file on </a:t>
            </a:r>
            <a:r>
              <a:rPr lang="en-US" dirty="0" smtClean="0"/>
              <a:t>your </a:t>
            </a:r>
            <a:r>
              <a:rPr lang="en-US" dirty="0"/>
              <a:t>device. </a:t>
            </a:r>
            <a:endParaRPr lang="en-US" dirty="0" smtClean="0"/>
          </a:p>
          <a:p>
            <a:r>
              <a:rPr lang="en-US" dirty="0" smtClean="0"/>
              <a:t>Each Android device have </a:t>
            </a:r>
            <a:r>
              <a:rPr lang="en-US" b="1" dirty="0" smtClean="0"/>
              <a:t>built </a:t>
            </a:r>
            <a:r>
              <a:rPr lang="en-US" b="1" dirty="0"/>
              <a:t>in </a:t>
            </a:r>
            <a:r>
              <a:rPr lang="en-US" b="1" dirty="0" err="1"/>
              <a:t>SQLite</a:t>
            </a:r>
            <a:r>
              <a:rPr lang="en-US" b="1" dirty="0"/>
              <a:t> </a:t>
            </a:r>
            <a:r>
              <a:rPr lang="en-US" dirty="0" smtClean="0"/>
              <a:t>database.</a:t>
            </a:r>
          </a:p>
          <a:p>
            <a:r>
              <a:rPr lang="en-US" dirty="0" err="1"/>
              <a:t>SQLite</a:t>
            </a:r>
            <a:r>
              <a:rPr lang="en-US" dirty="0"/>
              <a:t> supports all the </a:t>
            </a:r>
            <a:r>
              <a:rPr lang="en-US" b="1" dirty="0"/>
              <a:t>relational database </a:t>
            </a:r>
            <a:r>
              <a:rPr lang="en-US" dirty="0"/>
              <a:t>features. </a:t>
            </a:r>
            <a:endParaRPr lang="en-US" dirty="0" smtClean="0"/>
          </a:p>
          <a:p>
            <a:r>
              <a:rPr lang="en-US" dirty="0" smtClean="0"/>
              <a:t>It comes with </a:t>
            </a:r>
            <a:r>
              <a:rPr lang="en-US" b="1" dirty="0"/>
              <a:t>ACID</a:t>
            </a:r>
            <a:r>
              <a:rPr lang="en-US" dirty="0"/>
              <a:t> (</a:t>
            </a:r>
            <a:r>
              <a:rPr lang="en-US" b="1" dirty="0"/>
              <a:t>Atomicity, Consistency, Isolation, Durability</a:t>
            </a:r>
            <a:r>
              <a:rPr lang="en-US" dirty="0"/>
              <a:t>)</a:t>
            </a:r>
            <a:r>
              <a:rPr lang="en-US" dirty="0" smtClean="0"/>
              <a:t> Properties of Database.</a:t>
            </a:r>
          </a:p>
          <a:p>
            <a:r>
              <a:rPr lang="en-US" dirty="0"/>
              <a:t>In order to access this database, you </a:t>
            </a:r>
            <a:r>
              <a:rPr lang="en-US" b="1" dirty="0"/>
              <a:t>don't need </a:t>
            </a:r>
            <a:r>
              <a:rPr lang="en-US" dirty="0"/>
              <a:t>to establish any kind </a:t>
            </a:r>
            <a:r>
              <a:rPr lang="en-US" b="1" dirty="0"/>
              <a:t>of connections </a:t>
            </a:r>
            <a:r>
              <a:rPr lang="en-US" dirty="0"/>
              <a:t>for it like JDBC,ODBC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It’s not a client/server architecture because it’s accessed via function calls from the application.</a:t>
            </a:r>
          </a:p>
          <a:p>
            <a:r>
              <a:rPr lang="en-US" dirty="0" smtClean="0"/>
              <a:t>Its original implementation was designed by </a:t>
            </a:r>
            <a:r>
              <a:rPr lang="en-US" b="1" dirty="0" smtClean="0"/>
              <a:t>D.</a:t>
            </a:r>
            <a:r>
              <a:rPr lang="en-US" dirty="0" smtClean="0"/>
              <a:t> </a:t>
            </a:r>
            <a:r>
              <a:rPr lang="en-US" b="1" dirty="0" smtClean="0"/>
              <a:t>Richard </a:t>
            </a:r>
            <a:r>
              <a:rPr lang="en-US" b="1" dirty="0" err="1" smtClean="0"/>
              <a:t>Hipp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2000 version 1.0 of </a:t>
            </a:r>
            <a:r>
              <a:rPr lang="en-US" dirty="0" err="1" smtClean="0"/>
              <a:t>SQLite</a:t>
            </a:r>
            <a:r>
              <a:rPr lang="en-US" dirty="0" smtClean="0"/>
              <a:t> was released.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SQLite</a:t>
            </a:r>
            <a:r>
              <a:rPr lang="en-US" b="1" dirty="0" smtClean="0"/>
              <a:t> Package and Storage Classes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Database </a:t>
            </a:r>
            <a:r>
              <a:rPr lang="en-US" b="1" dirty="0" smtClean="0"/>
              <a:t>– Package :- </a:t>
            </a:r>
            <a:r>
              <a:rPr lang="en-US" dirty="0"/>
              <a:t>The main package is </a:t>
            </a:r>
            <a:r>
              <a:rPr lang="en-US" b="1" dirty="0" err="1"/>
              <a:t>android.database.sqlite</a:t>
            </a:r>
            <a:r>
              <a:rPr lang="en-US" dirty="0"/>
              <a:t> that contains the classes to manage your own </a:t>
            </a:r>
            <a:r>
              <a:rPr lang="en-US" dirty="0" smtClean="0"/>
              <a:t>databases. It Contains the methods for : creating, opening, closing, inserting, updating, deleting and querying an </a:t>
            </a:r>
            <a:r>
              <a:rPr lang="en-US" dirty="0" err="1" smtClean="0"/>
              <a:t>SQLite</a:t>
            </a:r>
            <a:r>
              <a:rPr lang="en-US" dirty="0" smtClean="0"/>
              <a:t> database.</a:t>
            </a:r>
          </a:p>
          <a:p>
            <a:r>
              <a:rPr lang="en-US" b="1" dirty="0" smtClean="0"/>
              <a:t>Storage Classes :-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NULL</a:t>
            </a:r>
            <a:r>
              <a:rPr lang="en-US" dirty="0" smtClean="0"/>
              <a:t> – null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INTEGER</a:t>
            </a:r>
            <a:r>
              <a:rPr lang="en-US" dirty="0" smtClean="0"/>
              <a:t> - signed integer.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REAL</a:t>
            </a:r>
            <a:r>
              <a:rPr lang="en-US" dirty="0" smtClean="0"/>
              <a:t> - a floating point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TEXT</a:t>
            </a:r>
            <a:r>
              <a:rPr lang="en-US" dirty="0" smtClean="0"/>
              <a:t> - text string, stored using the database encoding (UTF-8, UTF-16BE or UTF-16LE).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BLOB</a:t>
            </a:r>
            <a:r>
              <a:rPr lang="en-US" dirty="0" smtClean="0"/>
              <a:t>. The value is a blob of data, stored exactly as it was input.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Classes of </a:t>
            </a:r>
            <a:r>
              <a:rPr lang="en-US" b="1" dirty="0" err="1" smtClean="0"/>
              <a:t>android.database.sqlite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715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SQLiteCloseable</a:t>
            </a:r>
            <a:r>
              <a:rPr lang="en-US" b="1" dirty="0" smtClean="0"/>
              <a:t> </a:t>
            </a:r>
            <a:r>
              <a:rPr lang="en-US" dirty="0" smtClean="0"/>
              <a:t>- An object created from a </a:t>
            </a:r>
            <a:r>
              <a:rPr lang="en-US" dirty="0" err="1" smtClean="0"/>
              <a:t>SQLiteDatabase</a:t>
            </a:r>
            <a:r>
              <a:rPr lang="en-US" dirty="0" smtClean="0"/>
              <a:t> that can be closed.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SQLiteCursor</a:t>
            </a:r>
            <a:r>
              <a:rPr lang="en-US" dirty="0" smtClean="0"/>
              <a:t> - A Cursor implementation that exposes results from a query on a </a:t>
            </a:r>
            <a:r>
              <a:rPr lang="en-US" dirty="0" err="1" smtClean="0"/>
              <a:t>SQLiteDatabase</a:t>
            </a:r>
            <a:r>
              <a:rPr lang="en-US" dirty="0" smtClean="0"/>
              <a:t>.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SQLiteDatabase</a:t>
            </a:r>
            <a:r>
              <a:rPr lang="en-US" dirty="0" smtClean="0"/>
              <a:t> - Exposes methods to manage a </a:t>
            </a:r>
            <a:r>
              <a:rPr lang="en-US" dirty="0" err="1" smtClean="0"/>
              <a:t>SQLite</a:t>
            </a:r>
            <a:r>
              <a:rPr lang="en-US" dirty="0" smtClean="0"/>
              <a:t> database.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SQLiteOpenHelper</a:t>
            </a:r>
            <a:r>
              <a:rPr lang="en-US" dirty="0" smtClean="0"/>
              <a:t> - A helper class to manage database creation and version management.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SQLiteProgram</a:t>
            </a:r>
            <a:r>
              <a:rPr lang="en-US" dirty="0" smtClean="0"/>
              <a:t> -  A base class for compiled </a:t>
            </a:r>
            <a:r>
              <a:rPr lang="en-US" dirty="0" err="1" smtClean="0"/>
              <a:t>SQLite</a:t>
            </a:r>
            <a:r>
              <a:rPr lang="en-US" dirty="0" smtClean="0"/>
              <a:t> programs.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SQLiteQuery</a:t>
            </a:r>
            <a:r>
              <a:rPr lang="en-US" b="1" dirty="0" smtClean="0"/>
              <a:t> </a:t>
            </a:r>
            <a:r>
              <a:rPr lang="en-US" dirty="0" smtClean="0"/>
              <a:t>- A </a:t>
            </a:r>
            <a:r>
              <a:rPr lang="en-US" dirty="0" err="1" smtClean="0"/>
              <a:t>SQLite</a:t>
            </a:r>
            <a:r>
              <a:rPr lang="en-US" dirty="0" smtClean="0"/>
              <a:t> program that represents a query that reads the resulting rows into a </a:t>
            </a:r>
            <a:r>
              <a:rPr lang="en-US" dirty="0" err="1" smtClean="0"/>
              <a:t>CursorWindow</a:t>
            </a:r>
            <a:r>
              <a:rPr lang="en-US" dirty="0" smtClean="0"/>
              <a:t>.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SQLiteQueryBuilder</a:t>
            </a:r>
            <a:r>
              <a:rPr lang="en-US" dirty="0" smtClean="0"/>
              <a:t> - a convenience class that helps build SQL queries to be sent to </a:t>
            </a:r>
            <a:r>
              <a:rPr lang="en-US" dirty="0" err="1" smtClean="0"/>
              <a:t>SQLiteDatabase</a:t>
            </a:r>
            <a:r>
              <a:rPr lang="en-US" dirty="0" smtClean="0"/>
              <a:t> objects.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SQLiteStatement</a:t>
            </a:r>
            <a:r>
              <a:rPr lang="en-US" dirty="0" smtClean="0"/>
              <a:t> - A pre-compiled statement against a </a:t>
            </a:r>
            <a:r>
              <a:rPr lang="en-US" dirty="0" err="1" smtClean="0"/>
              <a:t>SQLiteDatabase</a:t>
            </a:r>
            <a:r>
              <a:rPr lang="en-US" dirty="0" smtClean="0"/>
              <a:t> that can be reused.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SQLiteOpenHelper</a:t>
            </a:r>
            <a:r>
              <a:rPr lang="en-US" b="1" dirty="0" smtClean="0"/>
              <a:t> Class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managing all the operations related to the database , an helper class has been given and is called </a:t>
            </a:r>
            <a:r>
              <a:rPr lang="en-US" b="1" dirty="0" err="1" smtClean="0"/>
              <a:t>SQLiteOpenHelper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automatically manages the creation and update of the database.</a:t>
            </a:r>
          </a:p>
          <a:p>
            <a:pPr>
              <a:buNone/>
            </a:pPr>
            <a:r>
              <a:rPr lang="en-US" b="1" dirty="0" smtClean="0"/>
              <a:t>Syntax:-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DBHelper</a:t>
            </a:r>
            <a:r>
              <a:rPr lang="en-US" dirty="0" smtClean="0"/>
              <a:t> extends </a:t>
            </a:r>
            <a:r>
              <a:rPr lang="en-US" dirty="0" err="1" smtClean="0"/>
              <a:t>SQLiteOpenHelper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public </a:t>
            </a:r>
            <a:r>
              <a:rPr lang="en-US" dirty="0" err="1" smtClean="0"/>
              <a:t>DBHelper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 super(context,DATABASE_NAME,null,1);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onCreate</a:t>
            </a:r>
            <a:r>
              <a:rPr lang="en-US" dirty="0" smtClean="0"/>
              <a:t>(</a:t>
            </a:r>
            <a:r>
              <a:rPr lang="en-US" dirty="0" err="1" smtClean="0"/>
              <a:t>SQLiteDatabase</a:t>
            </a:r>
            <a:r>
              <a:rPr lang="en-US" dirty="0" smtClean="0"/>
              <a:t> db) {}</a:t>
            </a:r>
          </a:p>
          <a:p>
            <a:pPr>
              <a:buNone/>
            </a:pPr>
            <a:r>
              <a:rPr lang="en-US" dirty="0" smtClean="0"/>
              <a:t> public void </a:t>
            </a:r>
            <a:r>
              <a:rPr lang="en-US" dirty="0" err="1" smtClean="0"/>
              <a:t>onUpgrade</a:t>
            </a:r>
            <a:r>
              <a:rPr lang="en-US" dirty="0" smtClean="0"/>
              <a:t>(</a:t>
            </a:r>
            <a:r>
              <a:rPr lang="en-US" dirty="0" err="1" smtClean="0"/>
              <a:t>SQLiteDatabase</a:t>
            </a:r>
            <a:r>
              <a:rPr lang="en-US" dirty="0" smtClean="0"/>
              <a:t> db,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oldVersion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newVersion</a:t>
            </a:r>
            <a:r>
              <a:rPr lang="en-US" dirty="0" smtClean="0"/>
              <a:t>) {}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Open and Create Database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order to create a database  or open an existing database you just need to call this method </a:t>
            </a:r>
            <a:r>
              <a:rPr lang="en-US" b="1" dirty="0" err="1" smtClean="0"/>
              <a:t>openOrCreateDatabase</a:t>
            </a:r>
            <a:r>
              <a:rPr lang="en-US" dirty="0" smtClean="0"/>
              <a:t> with your </a:t>
            </a:r>
            <a:r>
              <a:rPr lang="en-US" b="1" dirty="0" smtClean="0"/>
              <a:t>database name</a:t>
            </a:r>
            <a:r>
              <a:rPr lang="en-US" dirty="0" smtClean="0"/>
              <a:t> and </a:t>
            </a:r>
            <a:r>
              <a:rPr lang="en-US" b="1" dirty="0" smtClean="0"/>
              <a:t>mode</a:t>
            </a:r>
            <a:r>
              <a:rPr lang="en-US" dirty="0" smtClean="0"/>
              <a:t> as a parameter.</a:t>
            </a:r>
          </a:p>
          <a:p>
            <a:r>
              <a:rPr lang="en-US" b="1" dirty="0" smtClean="0"/>
              <a:t>Syntax:-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SQLiteDatabase</a:t>
            </a:r>
            <a:r>
              <a:rPr lang="en-US" dirty="0" smtClean="0"/>
              <a:t>   </a:t>
            </a:r>
            <a:r>
              <a:rPr lang="en-US" dirty="0" err="1" smtClean="0"/>
              <a:t>mydatabase</a:t>
            </a:r>
            <a:r>
              <a:rPr lang="en-US" dirty="0" smtClean="0"/>
              <a:t> = </a:t>
            </a:r>
            <a:r>
              <a:rPr lang="en-US" dirty="0" err="1" smtClean="0"/>
              <a:t>openOrCreateDatabase</a:t>
            </a:r>
            <a:r>
              <a:rPr lang="en-US" dirty="0" smtClean="0"/>
              <a:t>("your database </a:t>
            </a:r>
            <a:r>
              <a:rPr lang="en-US" dirty="0" err="1" smtClean="0"/>
              <a:t>name",MODE_PRIVATE,null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It returns an instance of </a:t>
            </a:r>
            <a:r>
              <a:rPr lang="en-US" dirty="0" err="1" smtClean="0"/>
              <a:t>SQLite</a:t>
            </a:r>
            <a:r>
              <a:rPr lang="en-US" dirty="0" smtClean="0"/>
              <a:t> database which you have to receive in your own object.</a:t>
            </a:r>
          </a:p>
          <a:p>
            <a:r>
              <a:rPr lang="en-US" dirty="0" smtClean="0"/>
              <a:t>Database configuration options include: version, locale, and thread-safe locking.</a:t>
            </a:r>
          </a:p>
          <a:p>
            <a:pPr>
              <a:buNone/>
            </a:pPr>
            <a:r>
              <a:rPr lang="en-US" b="1" dirty="0" err="1" smtClean="0"/>
              <a:t>Synatx</a:t>
            </a:r>
            <a:r>
              <a:rPr lang="en-US" b="1" dirty="0" smtClean="0"/>
              <a:t>:-</a:t>
            </a:r>
          </a:p>
          <a:p>
            <a:pPr>
              <a:buNone/>
            </a:pPr>
            <a:r>
              <a:rPr lang="en-US" dirty="0" err="1" smtClean="0"/>
              <a:t>myDatabase.setVersion</a:t>
            </a:r>
            <a:r>
              <a:rPr lang="en-US" dirty="0" smtClean="0"/>
              <a:t>(1);</a:t>
            </a:r>
          </a:p>
          <a:p>
            <a:pPr>
              <a:buNone/>
            </a:pPr>
            <a:r>
              <a:rPr lang="en-US" dirty="0" err="1" smtClean="0"/>
              <a:t>myDatabase.setLockingEnabled</a:t>
            </a:r>
            <a:r>
              <a:rPr lang="en-US" dirty="0" smtClean="0"/>
              <a:t>(true);</a:t>
            </a:r>
          </a:p>
          <a:p>
            <a:pPr>
              <a:buNone/>
            </a:pPr>
            <a:r>
              <a:rPr lang="en-US" dirty="0" err="1" smtClean="0"/>
              <a:t>myDatabase.SetLocale</a:t>
            </a:r>
            <a:r>
              <a:rPr lang="en-US" dirty="0" smtClean="0"/>
              <a:t>(</a:t>
            </a:r>
            <a:r>
              <a:rPr lang="en-US" dirty="0" err="1" smtClean="0"/>
              <a:t>Locale.getDefault</a:t>
            </a:r>
            <a:r>
              <a:rPr lang="en-US" dirty="0" smtClean="0"/>
              <a:t>());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Create Table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string containing the </a:t>
            </a:r>
            <a:r>
              <a:rPr lang="en-US" dirty="0" err="1" smtClean="0"/>
              <a:t>SQLite</a:t>
            </a:r>
            <a:r>
              <a:rPr lang="en-US" dirty="0" smtClean="0"/>
              <a:t> CREATE statement, use the </a:t>
            </a:r>
            <a:r>
              <a:rPr lang="en-US" dirty="0" err="1" smtClean="0"/>
              <a:t>execSQL</a:t>
            </a:r>
            <a:r>
              <a:rPr lang="en-US" dirty="0" smtClean="0"/>
              <a:t>( ) method to execute it.</a:t>
            </a:r>
            <a:endParaRPr lang="en-US" b="1" dirty="0" smtClean="0"/>
          </a:p>
          <a:p>
            <a:r>
              <a:rPr lang="en-US" b="1" dirty="0" smtClean="0"/>
              <a:t>Syntax:-</a:t>
            </a:r>
          </a:p>
          <a:p>
            <a:pPr>
              <a:buNone/>
            </a:pPr>
            <a:r>
              <a:rPr lang="en-US" dirty="0" smtClean="0"/>
              <a:t>String  </a:t>
            </a:r>
            <a:r>
              <a:rPr lang="en-US" dirty="0" err="1" smtClean="0"/>
              <a:t>createAuthor</a:t>
            </a:r>
            <a:r>
              <a:rPr lang="en-US" dirty="0" smtClean="0"/>
              <a:t> = "CREATE TABLE   author (</a:t>
            </a:r>
          </a:p>
          <a:p>
            <a:pPr>
              <a:buNone/>
            </a:pPr>
            <a:r>
              <a:rPr lang="en-US" dirty="0" smtClean="0"/>
              <a:t>          id  INTEGER PRIMARY KEY AUTOINCREMENT,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firstname</a:t>
            </a:r>
            <a:r>
              <a:rPr lang="en-US" dirty="0" smtClean="0"/>
              <a:t>  TEXT,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lastname</a:t>
            </a:r>
            <a:r>
              <a:rPr lang="en-US" dirty="0" smtClean="0"/>
              <a:t>  TEXT)”;</a:t>
            </a:r>
          </a:p>
          <a:p>
            <a:pPr>
              <a:buNone/>
            </a:pPr>
            <a:r>
              <a:rPr lang="en-US" dirty="0" err="1" smtClean="0"/>
              <a:t>myDatabase.execSQL</a:t>
            </a:r>
            <a:r>
              <a:rPr lang="en-US" dirty="0" smtClean="0"/>
              <a:t>(</a:t>
            </a:r>
            <a:r>
              <a:rPr lang="en-US" dirty="0" err="1" smtClean="0"/>
              <a:t>createAuthor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This Query will make table by name “</a:t>
            </a:r>
            <a:r>
              <a:rPr lang="en-US" b="1" dirty="0" smtClean="0"/>
              <a:t>author</a:t>
            </a:r>
            <a:r>
              <a:rPr lang="en-US" dirty="0" smtClean="0"/>
              <a:t>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Insert Record in Table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Firstly make object of </a:t>
            </a:r>
            <a:r>
              <a:rPr lang="en-US" b="1" dirty="0" err="1" smtClean="0"/>
              <a:t>ContentValues</a:t>
            </a:r>
            <a:r>
              <a:rPr lang="en-US" b="1" dirty="0" smtClean="0"/>
              <a:t>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Link your values with Column using object of </a:t>
            </a:r>
            <a:r>
              <a:rPr lang="en-US" b="1" dirty="0" err="1" smtClean="0"/>
              <a:t>ContentValues</a:t>
            </a:r>
            <a:r>
              <a:rPr lang="en-US" b="1" dirty="0" smtClean="0"/>
              <a:t>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insert </a:t>
            </a:r>
            <a:r>
              <a:rPr lang="en-US" dirty="0" smtClean="0"/>
              <a:t>method execute your insertion query.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Syntax:-</a:t>
            </a:r>
          </a:p>
          <a:p>
            <a:pPr>
              <a:buNone/>
            </a:pPr>
            <a:r>
              <a:rPr lang="en-US" dirty="0" err="1" smtClean="0"/>
              <a:t>ContentValues</a:t>
            </a:r>
            <a:r>
              <a:rPr lang="en-US" dirty="0" smtClean="0"/>
              <a:t>  </a:t>
            </a:r>
            <a:r>
              <a:rPr lang="en-US" dirty="0" err="1" smtClean="0"/>
              <a:t>cv</a:t>
            </a:r>
            <a:r>
              <a:rPr lang="en-US" dirty="0" smtClean="0"/>
              <a:t> = new  </a:t>
            </a:r>
            <a:r>
              <a:rPr lang="en-US" dirty="0" err="1" smtClean="0"/>
              <a:t>ContentValues</a:t>
            </a:r>
            <a:r>
              <a:rPr lang="en-US" dirty="0" smtClean="0"/>
              <a:t>( );</a:t>
            </a:r>
          </a:p>
          <a:p>
            <a:pPr>
              <a:buNone/>
            </a:pPr>
            <a:r>
              <a:rPr lang="en-US" dirty="0" err="1" smtClean="0"/>
              <a:t>cv.put</a:t>
            </a:r>
            <a:r>
              <a:rPr lang="en-US" dirty="0" smtClean="0"/>
              <a:t>("</a:t>
            </a:r>
            <a:r>
              <a:rPr lang="en-US" dirty="0" err="1" smtClean="0"/>
              <a:t>firstname</a:t>
            </a:r>
            <a:r>
              <a:rPr lang="en-US" dirty="0" smtClean="0"/>
              <a:t>" , “Ram");</a:t>
            </a:r>
          </a:p>
          <a:p>
            <a:pPr>
              <a:buNone/>
            </a:pPr>
            <a:r>
              <a:rPr lang="en-US" dirty="0" err="1" smtClean="0"/>
              <a:t>cv.put</a:t>
            </a:r>
            <a:r>
              <a:rPr lang="en-US" dirty="0" smtClean="0"/>
              <a:t>("</a:t>
            </a:r>
            <a:r>
              <a:rPr lang="en-US" dirty="0" err="1" smtClean="0"/>
              <a:t>lastname</a:t>
            </a:r>
            <a:r>
              <a:rPr lang="en-US" dirty="0" smtClean="0"/>
              <a:t>" , “Sharma");</a:t>
            </a:r>
          </a:p>
          <a:p>
            <a:pPr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i</a:t>
            </a:r>
            <a:r>
              <a:rPr lang="en-US" dirty="0" smtClean="0"/>
              <a:t>=  </a:t>
            </a:r>
            <a:r>
              <a:rPr lang="en-US" dirty="0" err="1" smtClean="0"/>
              <a:t>myDatabase.insert</a:t>
            </a:r>
            <a:r>
              <a:rPr lang="en-US" dirty="0" smtClean="0"/>
              <a:t>("author" , "" ,</a:t>
            </a:r>
            <a:r>
              <a:rPr lang="en-US" dirty="0" err="1" smtClean="0"/>
              <a:t>cv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Update Record in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Synatx</a:t>
            </a:r>
            <a:r>
              <a:rPr lang="en-US" b="1" dirty="0" smtClean="0"/>
              <a:t>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ContentValues</a:t>
            </a:r>
            <a:r>
              <a:rPr lang="en-US" dirty="0" smtClean="0"/>
              <a:t>  </a:t>
            </a:r>
            <a:r>
              <a:rPr lang="en-US" dirty="0" err="1" smtClean="0"/>
              <a:t>cv</a:t>
            </a:r>
            <a:r>
              <a:rPr lang="en-US" dirty="0" smtClean="0"/>
              <a:t> = new </a:t>
            </a:r>
            <a:r>
              <a:rPr lang="en-US" dirty="0" err="1" smtClean="0"/>
              <a:t>ContentValues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cv.put</a:t>
            </a:r>
            <a:r>
              <a:rPr lang="en-US" dirty="0" smtClean="0"/>
              <a:t>(“</a:t>
            </a:r>
            <a:r>
              <a:rPr lang="en-US" dirty="0" err="1" smtClean="0"/>
              <a:t>firstname</a:t>
            </a:r>
            <a:r>
              <a:rPr lang="en-US" dirty="0" smtClean="0"/>
              <a:t>" , “</a:t>
            </a:r>
            <a:r>
              <a:rPr lang="en-US" dirty="0" err="1" smtClean="0"/>
              <a:t>Shyam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myDatabase.update</a:t>
            </a:r>
            <a:r>
              <a:rPr lang="en-US" dirty="0" smtClean="0"/>
              <a:t>(“author" ,  </a:t>
            </a:r>
            <a:r>
              <a:rPr lang="en-US" dirty="0" err="1" smtClean="0"/>
              <a:t>cv</a:t>
            </a:r>
            <a:r>
              <a:rPr lang="en-US" dirty="0" smtClean="0"/>
              <a:t> ,</a:t>
            </a:r>
          </a:p>
          <a:p>
            <a:pPr>
              <a:buNone/>
            </a:pPr>
            <a:r>
              <a:rPr lang="en-US" dirty="0" smtClean="0"/>
              <a:t>      "id=?" , new String[ ] {“1”} ); </a:t>
            </a:r>
          </a:p>
          <a:p>
            <a:r>
              <a:rPr lang="en-US" dirty="0" smtClean="0"/>
              <a:t>This query will update the First-Name as </a:t>
            </a:r>
            <a:r>
              <a:rPr lang="en-US" dirty="0" err="1" smtClean="0"/>
              <a:t>Shyam</a:t>
            </a:r>
            <a:r>
              <a:rPr lang="en-US" dirty="0" smtClean="0"/>
              <a:t> of that Record which have id is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796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33</vt:lpstr>
      <vt:lpstr>Introduction </vt:lpstr>
      <vt:lpstr>SQLite Package and Storage Classes </vt:lpstr>
      <vt:lpstr>Classes of android.database.sqlite </vt:lpstr>
      <vt:lpstr>SQLiteOpenHelper Class </vt:lpstr>
      <vt:lpstr>How to Open and Create Database </vt:lpstr>
      <vt:lpstr>How to Create Table </vt:lpstr>
      <vt:lpstr>How to Insert Record in Table </vt:lpstr>
      <vt:lpstr>How to Update Record in Table </vt:lpstr>
      <vt:lpstr>How to Delete Record from Table </vt:lpstr>
      <vt:lpstr>How to Fetch Record from Table </vt:lpstr>
      <vt:lpstr>Cursor in SQLite </vt:lpstr>
      <vt:lpstr>Advantages of SQLite Database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33</dc:title>
  <dc:creator>Pooja</dc:creator>
  <cp:lastModifiedBy>ict</cp:lastModifiedBy>
  <cp:revision>72</cp:revision>
  <dcterms:created xsi:type="dcterms:W3CDTF">2016-10-26T18:13:04Z</dcterms:created>
  <dcterms:modified xsi:type="dcterms:W3CDTF">2017-05-29T05:48:21Z</dcterms:modified>
</cp:coreProperties>
</file>