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1AA7-0F7A-4B8C-8C57-958FA9C5D873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DE0-74FE-432D-BE28-3ECDFA1B4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1AA7-0F7A-4B8C-8C57-958FA9C5D873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DE0-74FE-432D-BE28-3ECDFA1B4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1AA7-0F7A-4B8C-8C57-958FA9C5D873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DE0-74FE-432D-BE28-3ECDFA1B4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1AA7-0F7A-4B8C-8C57-958FA9C5D873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DE0-74FE-432D-BE28-3ECDFA1B4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1AA7-0F7A-4B8C-8C57-958FA9C5D873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DE0-74FE-432D-BE28-3ECDFA1B4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1AA7-0F7A-4B8C-8C57-958FA9C5D873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DE0-74FE-432D-BE28-3ECDFA1B4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1AA7-0F7A-4B8C-8C57-958FA9C5D873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DE0-74FE-432D-BE28-3ECDFA1B4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1AA7-0F7A-4B8C-8C57-958FA9C5D873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DE0-74FE-432D-BE28-3ECDFA1B4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1AA7-0F7A-4B8C-8C57-958FA9C5D873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DE0-74FE-432D-BE28-3ECDFA1B4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1AA7-0F7A-4B8C-8C57-958FA9C5D873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DE0-74FE-432D-BE28-3ECDFA1B4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1AA7-0F7A-4B8C-8C57-958FA9C5D873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DE0-74FE-432D-BE28-3ECDFA1B4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E1AA7-0F7A-4B8C-8C57-958FA9C5D873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2CDE0-74FE-432D-BE28-3ECDFA1B4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34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924800" cy="17526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Near Field Communication (NFC)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Introduction to NFC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Near Field Communication is a short-range </a:t>
            </a:r>
            <a:r>
              <a:rPr lang="en-US" dirty="0" smtClean="0"/>
              <a:t>high-frequency</a:t>
            </a:r>
            <a:r>
              <a:rPr lang="en-US" dirty="0"/>
              <a:t>, </a:t>
            </a:r>
            <a:r>
              <a:rPr lang="en-US" dirty="0" smtClean="0"/>
              <a:t>wireless communication </a:t>
            </a:r>
            <a:r>
              <a:rPr lang="en-US" dirty="0"/>
              <a:t>technology</a:t>
            </a:r>
            <a:r>
              <a:rPr lang="en-US" dirty="0" smtClean="0"/>
              <a:t>.</a:t>
            </a:r>
          </a:p>
          <a:p>
            <a:r>
              <a:rPr lang="en-US" dirty="0"/>
              <a:t>It </a:t>
            </a:r>
            <a:r>
              <a:rPr lang="en-US" dirty="0" smtClean="0"/>
              <a:t>extends </a:t>
            </a:r>
            <a:r>
              <a:rPr lang="en-US" dirty="0"/>
              <a:t>the Radio Frequency </a:t>
            </a:r>
            <a:r>
              <a:rPr lang="en-US" dirty="0" smtClean="0"/>
              <a:t>Identification (RFID</a:t>
            </a:r>
            <a:r>
              <a:rPr lang="en-US" dirty="0"/>
              <a:t>) standard by combining the interface of a smartcard and a reader </a:t>
            </a:r>
            <a:r>
              <a:rPr lang="en-US" dirty="0" smtClean="0"/>
              <a:t>into a </a:t>
            </a:r>
            <a:r>
              <a:rPr lang="en-US" dirty="0"/>
              <a:t>single device</a:t>
            </a:r>
            <a:r>
              <a:rPr lang="en-US" dirty="0" smtClean="0"/>
              <a:t>.</a:t>
            </a:r>
          </a:p>
          <a:p>
            <a:r>
              <a:rPr lang="en-US" dirty="0"/>
              <a:t>The standard enables NFC to be used in three </a:t>
            </a:r>
            <a:r>
              <a:rPr lang="en-US" dirty="0" smtClean="0"/>
              <a:t>specific ways:-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Card </a:t>
            </a:r>
            <a:r>
              <a:rPr lang="en-US" b="1" i="1" dirty="0" smtClean="0"/>
              <a:t>emulation :-</a:t>
            </a:r>
            <a:r>
              <a:rPr lang="en-US" i="1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device is a contactless card (and thus can be read by other readers).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Reader </a:t>
            </a:r>
            <a:r>
              <a:rPr lang="en-US" b="1" i="1" dirty="0" smtClean="0"/>
              <a:t>mode :- </a:t>
            </a:r>
            <a:r>
              <a:rPr lang="en-US" dirty="0" smtClean="0"/>
              <a:t>The </a:t>
            </a:r>
            <a:r>
              <a:rPr lang="en-US" dirty="0"/>
              <a:t>device can read RFID tags.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P2P </a:t>
            </a:r>
            <a:r>
              <a:rPr lang="en-US" b="1" i="1" dirty="0" smtClean="0"/>
              <a:t>mode :- </a:t>
            </a:r>
            <a:r>
              <a:rPr lang="en-US" dirty="0" smtClean="0"/>
              <a:t>Two </a:t>
            </a:r>
            <a:r>
              <a:rPr lang="en-US" dirty="0"/>
              <a:t>devices can communicate </a:t>
            </a:r>
            <a:r>
              <a:rPr lang="en-US" dirty="0" smtClean="0"/>
              <a:t>to exchange </a:t>
            </a:r>
            <a:r>
              <a:rPr lang="en-US" dirty="0"/>
              <a:t>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Introduction to NFC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867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Android </a:t>
            </a:r>
            <a:r>
              <a:rPr lang="en-US" dirty="0" smtClean="0"/>
              <a:t>2.3, </a:t>
            </a:r>
            <a:r>
              <a:rPr lang="en-US" dirty="0"/>
              <a:t>Google introduced the Reader Mode NFC functionality</a:t>
            </a:r>
            <a:r>
              <a:rPr lang="en-US" dirty="0" smtClean="0"/>
              <a:t>.</a:t>
            </a:r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Android </a:t>
            </a:r>
            <a:r>
              <a:rPr lang="en-US" dirty="0" smtClean="0"/>
              <a:t>2.3.3, </a:t>
            </a:r>
            <a:r>
              <a:rPr lang="en-US" dirty="0"/>
              <a:t>the ability to write data to an NFC tag </a:t>
            </a:r>
            <a:r>
              <a:rPr lang="en-US" dirty="0" smtClean="0"/>
              <a:t>and exchange </a:t>
            </a:r>
            <a:r>
              <a:rPr lang="en-US" dirty="0"/>
              <a:t>data via P2P mode is also available</a:t>
            </a:r>
            <a:r>
              <a:rPr lang="en-US" dirty="0" smtClean="0"/>
              <a:t>.</a:t>
            </a:r>
          </a:p>
          <a:p>
            <a:r>
              <a:rPr lang="en-US" dirty="0"/>
              <a:t>NFC tags consist of data encoded in NFC Data Exchange Format (NDEF</a:t>
            </a:r>
            <a:r>
              <a:rPr lang="en-US" dirty="0" smtClean="0"/>
              <a:t>).</a:t>
            </a:r>
          </a:p>
          <a:p>
            <a:r>
              <a:rPr lang="en-US" dirty="0"/>
              <a:t>Each NDEF message </a:t>
            </a:r>
            <a:r>
              <a:rPr lang="en-US" dirty="0" smtClean="0"/>
              <a:t>consists of </a:t>
            </a:r>
            <a:r>
              <a:rPr lang="en-US" dirty="0"/>
              <a:t>one or more NDEF records</a:t>
            </a:r>
            <a:r>
              <a:rPr lang="en-US" dirty="0" smtClean="0"/>
              <a:t>.</a:t>
            </a:r>
          </a:p>
          <a:p>
            <a:r>
              <a:rPr lang="en-US" dirty="0"/>
              <a:t>To use NFC functionality in your application, you need to declare the following </a:t>
            </a:r>
            <a:r>
              <a:rPr lang="en-US" dirty="0" smtClean="0"/>
              <a:t>permission in </a:t>
            </a:r>
            <a:r>
              <a:rPr lang="en-US" dirty="0"/>
              <a:t>your manifest</a:t>
            </a:r>
            <a:r>
              <a:rPr lang="en-US" dirty="0" smtClean="0"/>
              <a:t>:-</a:t>
            </a:r>
            <a:endParaRPr lang="en-US" dirty="0"/>
          </a:p>
          <a:p>
            <a:pPr>
              <a:buNone/>
            </a:pPr>
            <a:r>
              <a:rPr lang="en-US" b="1" dirty="0" smtClean="0"/>
              <a:t>   &lt;</a:t>
            </a:r>
            <a:r>
              <a:rPr lang="en-US" b="1" dirty="0"/>
              <a:t>uses-permission </a:t>
            </a:r>
            <a:r>
              <a:rPr lang="en-US" b="1" dirty="0" err="1"/>
              <a:t>android:name</a:t>
            </a:r>
            <a:r>
              <a:rPr lang="en-US" b="1" dirty="0"/>
              <a:t>="</a:t>
            </a:r>
            <a:r>
              <a:rPr lang="en-US" b="1" dirty="0" err="1"/>
              <a:t>android.permission.NFC</a:t>
            </a:r>
            <a:r>
              <a:rPr lang="en-US" b="1" dirty="0"/>
              <a:t>" </a:t>
            </a:r>
            <a:r>
              <a:rPr lang="en-US" b="1" dirty="0" smtClean="0"/>
              <a:t>/&gt;</a:t>
            </a:r>
          </a:p>
          <a:p>
            <a:r>
              <a:rPr lang="en-US" dirty="0"/>
              <a:t>To restrict the installation of the application to devices that can use NFC, add </a:t>
            </a:r>
            <a:r>
              <a:rPr lang="en-US" dirty="0" smtClean="0"/>
              <a:t>the following </a:t>
            </a:r>
            <a:r>
              <a:rPr lang="en-US" dirty="0"/>
              <a:t>to your manifest as well</a:t>
            </a:r>
            <a:r>
              <a:rPr lang="en-US" dirty="0" smtClean="0"/>
              <a:t>:-</a:t>
            </a:r>
            <a:endParaRPr lang="en-US" dirty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&lt;</a:t>
            </a:r>
            <a:r>
              <a:rPr lang="en-US" b="1" dirty="0"/>
              <a:t>uses-feature </a:t>
            </a:r>
            <a:r>
              <a:rPr lang="en-US" b="1" dirty="0" err="1"/>
              <a:t>android:name</a:t>
            </a:r>
            <a:r>
              <a:rPr lang="en-US" b="1" dirty="0"/>
              <a:t>="</a:t>
            </a:r>
            <a:r>
              <a:rPr lang="en-US" b="1" dirty="0" err="1"/>
              <a:t>android.hardware.nfc</a:t>
            </a:r>
            <a:r>
              <a:rPr lang="en-US" b="1" dirty="0"/>
              <a:t>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Reading a Tag</a:t>
            </a:r>
            <a:br>
              <a:rPr lang="en-US" b="1" dirty="0" smtClean="0"/>
            </a:b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Reader mode is for receiving notices when an RFID/NFC tag is scanned.</a:t>
            </a:r>
          </a:p>
          <a:p>
            <a:r>
              <a:rPr lang="en-US" dirty="0" smtClean="0"/>
              <a:t>In Android 2.3, the only means to do this is to create an Activity that listens for the </a:t>
            </a:r>
            <a:r>
              <a:rPr lang="en-US" b="1" dirty="0" err="1" smtClean="0"/>
              <a:t>android.nfc.action.TAG_DISCOVERED</a:t>
            </a:r>
            <a:r>
              <a:rPr lang="en-US" dirty="0" smtClean="0"/>
              <a:t> intent, which is broadcast when a tag is read.</a:t>
            </a:r>
          </a:p>
          <a:p>
            <a:r>
              <a:rPr lang="en-US" dirty="0" smtClean="0"/>
              <a:t>In Android 2.3.3 and later, when an NFC tag is discovered the tag object is placed into an Intent as an </a:t>
            </a:r>
            <a:r>
              <a:rPr lang="en-US" b="1" dirty="0" smtClean="0"/>
              <a:t>EXTRA_TAG.</a:t>
            </a:r>
          </a:p>
          <a:p>
            <a:r>
              <a:rPr lang="en-US" dirty="0" smtClean="0"/>
              <a:t>The system then begins to follow a logic flow to determine the best Activity to which to send the intent.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NFC tag flow in Android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8382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Writing a Tag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To write a tag, the Tag object must be used to get the appropriate </a:t>
            </a:r>
            <a:r>
              <a:rPr lang="en-US" b="1" dirty="0" err="1" smtClean="0"/>
              <a:t>TagTechnology</a:t>
            </a:r>
            <a:r>
              <a:rPr lang="en-US" dirty="0" smtClean="0"/>
              <a:t> within the tag.</a:t>
            </a:r>
          </a:p>
          <a:p>
            <a:r>
              <a:rPr lang="en-US" dirty="0" smtClean="0"/>
              <a:t>NFC tags are based on a number of independently developed technologies and offer a wide range of capabilities.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TagTechnology</a:t>
            </a:r>
            <a:r>
              <a:rPr lang="en-US" dirty="0" smtClean="0"/>
              <a:t> implementations provide access to these different technologies and capabilities.</a:t>
            </a:r>
          </a:p>
          <a:p>
            <a:r>
              <a:rPr lang="en-US" dirty="0" smtClean="0"/>
              <a:t>Get the tag from the Intent:-</a:t>
            </a:r>
          </a:p>
          <a:p>
            <a:pPr>
              <a:buNone/>
            </a:pPr>
            <a:r>
              <a:rPr lang="en-US" b="1" dirty="0" smtClean="0"/>
              <a:t>Tag  </a:t>
            </a:r>
            <a:r>
              <a:rPr lang="en-US" b="1" dirty="0" err="1" smtClean="0"/>
              <a:t>mytag</a:t>
            </a:r>
            <a:r>
              <a:rPr lang="en-US" b="1" dirty="0" smtClean="0"/>
              <a:t> = (Tag) </a:t>
            </a:r>
            <a:r>
              <a:rPr lang="en-US" b="1" dirty="0" err="1" smtClean="0"/>
              <a:t>intent.getParcelableExtra</a:t>
            </a:r>
            <a:r>
              <a:rPr lang="en-US" b="1" dirty="0" smtClean="0"/>
              <a:t>(</a:t>
            </a:r>
            <a:r>
              <a:rPr lang="en-US" b="1" dirty="0" err="1" smtClean="0"/>
              <a:t>NfcAdapter.EXTRA_TAG</a:t>
            </a:r>
            <a:r>
              <a:rPr lang="en-US" b="1" dirty="0" smtClean="0"/>
              <a:t>);</a:t>
            </a:r>
          </a:p>
          <a:p>
            <a:r>
              <a:rPr lang="en-US" dirty="0" smtClean="0"/>
              <a:t>Get the </a:t>
            </a:r>
            <a:r>
              <a:rPr lang="en-US" dirty="0" err="1" smtClean="0"/>
              <a:t>Ndef</a:t>
            </a:r>
            <a:r>
              <a:rPr lang="en-US" dirty="0" smtClean="0"/>
              <a:t> (</a:t>
            </a:r>
            <a:r>
              <a:rPr lang="en-US" dirty="0" err="1" smtClean="0"/>
              <a:t>TagTechnology</a:t>
            </a:r>
            <a:r>
              <a:rPr lang="en-US" dirty="0" smtClean="0"/>
              <a:t>) from the </a:t>
            </a:r>
            <a:r>
              <a:rPr lang="en-US" dirty="0" smtClean="0"/>
              <a:t>tag:-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Ndef</a:t>
            </a:r>
            <a:r>
              <a:rPr lang="en-US" b="1" dirty="0" smtClean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ndefobj</a:t>
            </a:r>
            <a:r>
              <a:rPr lang="en-US" b="1" dirty="0" smtClean="0"/>
              <a:t> </a:t>
            </a:r>
            <a:r>
              <a:rPr lang="en-US" b="1" dirty="0" smtClean="0"/>
              <a:t>= </a:t>
            </a:r>
            <a:r>
              <a:rPr lang="en-US" b="1" dirty="0" err="1" smtClean="0"/>
              <a:t>Ndef.get</a:t>
            </a:r>
            <a:r>
              <a:rPr lang="en-US" b="1" dirty="0" smtClean="0"/>
              <a:t>(</a:t>
            </a:r>
            <a:r>
              <a:rPr lang="en-US" b="1" dirty="0" err="1" smtClean="0"/>
              <a:t>mytag</a:t>
            </a:r>
            <a:r>
              <a:rPr lang="en-US" b="1" dirty="0" smtClean="0"/>
              <a:t>);</a:t>
            </a:r>
          </a:p>
          <a:p>
            <a:r>
              <a:rPr lang="en-US" dirty="0" smtClean="0"/>
              <a:t>Note the following requirements when performing I/O operations with a Tag Technology:-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connect() </a:t>
            </a:r>
            <a:r>
              <a:rPr lang="en-US" dirty="0" smtClean="0"/>
              <a:t>must be called before using any other I/O operation.</a:t>
            </a:r>
          </a:p>
          <a:p>
            <a:pPr marL="514350" indent="-514350">
              <a:buAutoNum type="arabicPeriod" startAt="2"/>
            </a:pPr>
            <a:r>
              <a:rPr lang="en-US" b="1" dirty="0" smtClean="0"/>
              <a:t>I/O operations </a:t>
            </a:r>
            <a:r>
              <a:rPr lang="en-US" dirty="0" smtClean="0"/>
              <a:t>should never be called on the main application  thread.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Only one </a:t>
            </a:r>
            <a:r>
              <a:rPr lang="en-US" b="1" dirty="0" err="1" smtClean="0"/>
              <a:t>TagTechnology</a:t>
            </a:r>
            <a:r>
              <a:rPr lang="en-US" dirty="0" smtClean="0"/>
              <a:t> can be connected at a time. Other calls to </a:t>
            </a:r>
            <a:r>
              <a:rPr lang="en-US" b="1" dirty="0" smtClean="0"/>
              <a:t>connect() </a:t>
            </a:r>
            <a:r>
              <a:rPr lang="en-US" dirty="0" smtClean="0"/>
              <a:t>will return an </a:t>
            </a:r>
            <a:r>
              <a:rPr lang="en-US" b="1" dirty="0" err="1" smtClean="0"/>
              <a:t>IOException</a:t>
            </a:r>
            <a:r>
              <a:rPr lang="en-US" dirty="0" smtClean="0"/>
              <a:t>.</a:t>
            </a:r>
          </a:p>
          <a:p>
            <a:pPr marL="514350" indent="-514350">
              <a:buAutoNum type="arabicPeriod" startAt="3"/>
            </a:pPr>
            <a:r>
              <a:rPr lang="en-US" b="1" dirty="0" smtClean="0"/>
              <a:t>close() </a:t>
            </a:r>
            <a:r>
              <a:rPr lang="en-US" dirty="0" smtClean="0"/>
              <a:t>must be called after completing I/O operations with a </a:t>
            </a:r>
            <a:r>
              <a:rPr lang="en-US" b="1" dirty="0" err="1" smtClean="0"/>
              <a:t>TagTechnology</a:t>
            </a:r>
            <a:r>
              <a:rPr lang="en-US" b="1" dirty="0" smtClean="0"/>
              <a:t>.</a:t>
            </a:r>
          </a:p>
          <a:p>
            <a:pPr marL="514350" indent="-514350">
              <a:buAutoNum type="arabicPeriod" startAt="3"/>
            </a:pPr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P2P Mode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P2P mode is enabled in Android 2.3.3, when one device is set up to transmit data over NFC to another device that can receive NFC data.</a:t>
            </a:r>
          </a:p>
          <a:p>
            <a:r>
              <a:rPr lang="en-US" dirty="0" smtClean="0"/>
              <a:t>The sending device may also receive data from the receiving device, and thus peer-to-peer (P2P) communication occurs.</a:t>
            </a:r>
          </a:p>
          <a:p>
            <a:r>
              <a:rPr lang="en-US" dirty="0" smtClean="0"/>
              <a:t>To do this, the </a:t>
            </a:r>
            <a:r>
              <a:rPr lang="en-US" b="1" dirty="0" err="1" smtClean="0"/>
              <a:t>enableForegroundNdefPush</a:t>
            </a:r>
            <a:r>
              <a:rPr lang="en-US" b="1" dirty="0" smtClean="0"/>
              <a:t>() </a:t>
            </a:r>
            <a:r>
              <a:rPr lang="en-US" dirty="0" smtClean="0"/>
              <a:t>method is used.</a:t>
            </a:r>
          </a:p>
          <a:p>
            <a:r>
              <a:rPr lang="en-US" dirty="0" smtClean="0"/>
              <a:t>This enables the </a:t>
            </a:r>
            <a:r>
              <a:rPr lang="en-US" b="1" dirty="0" smtClean="0"/>
              <a:t>Activity</a:t>
            </a:r>
            <a:r>
              <a:rPr lang="en-US" dirty="0" smtClean="0"/>
              <a:t> to transmit an </a:t>
            </a:r>
            <a:r>
              <a:rPr lang="en-US" b="1" dirty="0" err="1" smtClean="0"/>
              <a:t>NdefMessage</a:t>
            </a:r>
            <a:r>
              <a:rPr lang="en-US" dirty="0" smtClean="0"/>
              <a:t>, when it is in the foreground, to another NFC device.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enableForegroundNdefPush</a:t>
            </a:r>
            <a:r>
              <a:rPr lang="en-US" b="1" dirty="0" smtClean="0"/>
              <a:t>() </a:t>
            </a:r>
            <a:r>
              <a:rPr lang="en-US" dirty="0" smtClean="0"/>
              <a:t>method must be called from the main thread (such as in </a:t>
            </a:r>
            <a:r>
              <a:rPr lang="en-US" b="1" dirty="0" err="1" smtClean="0"/>
              <a:t>onResume</a:t>
            </a:r>
            <a:r>
              <a:rPr lang="en-US" b="1" dirty="0" smtClean="0"/>
              <a:t>()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Syntax:-</a:t>
            </a:r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onResume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NdefRecord</a:t>
            </a:r>
            <a:r>
              <a:rPr lang="en-US" dirty="0" smtClean="0"/>
              <a:t>[]  </a:t>
            </a:r>
            <a:r>
              <a:rPr lang="en-US" dirty="0" err="1" smtClean="0"/>
              <a:t>rec</a:t>
            </a:r>
            <a:r>
              <a:rPr lang="en-US" dirty="0" smtClean="0"/>
              <a:t>  =  new  </a:t>
            </a:r>
            <a:r>
              <a:rPr lang="en-US" dirty="0" err="1" smtClean="0"/>
              <a:t>NdefRecord</a:t>
            </a:r>
            <a:r>
              <a:rPr lang="en-US" dirty="0" smtClean="0"/>
              <a:t>[1];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rec</a:t>
            </a:r>
            <a:r>
              <a:rPr lang="en-US" dirty="0" smtClean="0"/>
              <a:t>[0]  =  </a:t>
            </a:r>
            <a:r>
              <a:rPr lang="en-US" dirty="0" err="1" smtClean="0"/>
              <a:t>newTextRecord</a:t>
            </a:r>
            <a:r>
              <a:rPr lang="en-US" dirty="0" smtClean="0"/>
              <a:t>("NFC Foreground Push Message");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NdefMessage</a:t>
            </a:r>
            <a:r>
              <a:rPr lang="en-US" dirty="0" smtClean="0"/>
              <a:t>  </a:t>
            </a:r>
            <a:r>
              <a:rPr lang="en-US" dirty="0" err="1" smtClean="0"/>
              <a:t>msg</a:t>
            </a:r>
            <a:r>
              <a:rPr lang="en-US" dirty="0" smtClean="0"/>
              <a:t>  =  new  </a:t>
            </a:r>
            <a:r>
              <a:rPr lang="en-US" dirty="0" err="1" smtClean="0"/>
              <a:t>NdefMessage</a:t>
            </a:r>
            <a:r>
              <a:rPr lang="en-US" dirty="0" smtClean="0"/>
              <a:t>(</a:t>
            </a:r>
            <a:r>
              <a:rPr lang="en-US" dirty="0" err="1" smtClean="0"/>
              <a:t>rec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NfcAdapter.getDefaultAdapter</a:t>
            </a:r>
            <a:r>
              <a:rPr lang="en-US" dirty="0" smtClean="0"/>
              <a:t>(this).</a:t>
            </a:r>
            <a:r>
              <a:rPr lang="en-US" dirty="0" err="1" smtClean="0"/>
              <a:t>enableForegroundNdefPush</a:t>
            </a:r>
            <a:r>
              <a:rPr lang="en-US" dirty="0" smtClean="0"/>
              <a:t>(this, 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580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Lecture 34</vt:lpstr>
      <vt:lpstr>Introduction to NFC </vt:lpstr>
      <vt:lpstr>Introduction to NFC </vt:lpstr>
      <vt:lpstr>Reading a Tag </vt:lpstr>
      <vt:lpstr>NFC tag flow in Android </vt:lpstr>
      <vt:lpstr>Writing a Tag </vt:lpstr>
      <vt:lpstr>P2P Mode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34</dc:title>
  <dc:creator>Pooja</dc:creator>
  <cp:lastModifiedBy>Pooja</cp:lastModifiedBy>
  <cp:revision>24</cp:revision>
  <dcterms:created xsi:type="dcterms:W3CDTF">2016-11-01T16:48:04Z</dcterms:created>
  <dcterms:modified xsi:type="dcterms:W3CDTF">2016-11-02T21:19:47Z</dcterms:modified>
</cp:coreProperties>
</file>