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3858-2C01-4BE9-86EA-1B7A20C5950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2F0-C8FA-4CE6-B184-39CE2D12E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3858-2C01-4BE9-86EA-1B7A20C5950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2F0-C8FA-4CE6-B184-39CE2D12E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3858-2C01-4BE9-86EA-1B7A20C5950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2F0-C8FA-4CE6-B184-39CE2D12E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3858-2C01-4BE9-86EA-1B7A20C5950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2F0-C8FA-4CE6-B184-39CE2D12E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3858-2C01-4BE9-86EA-1B7A20C5950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2F0-C8FA-4CE6-B184-39CE2D12E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3858-2C01-4BE9-86EA-1B7A20C5950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2F0-C8FA-4CE6-B184-39CE2D12E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3858-2C01-4BE9-86EA-1B7A20C5950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2F0-C8FA-4CE6-B184-39CE2D12E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3858-2C01-4BE9-86EA-1B7A20C5950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2F0-C8FA-4CE6-B184-39CE2D12E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3858-2C01-4BE9-86EA-1B7A20C5950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2F0-C8FA-4CE6-B184-39CE2D12E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3858-2C01-4BE9-86EA-1B7A20C5950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2F0-C8FA-4CE6-B184-39CE2D12E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3858-2C01-4BE9-86EA-1B7A20C5950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2F0-C8FA-4CE6-B184-39CE2D12E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3858-2C01-4BE9-86EA-1B7A20C5950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82F0-C8FA-4CE6-B184-39CE2D12E0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Native Libraries and Headers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 Native Interface (JNI) is a part of the Java standard that enables developers to </a:t>
            </a:r>
            <a:r>
              <a:rPr lang="en-US" dirty="0" smtClean="0"/>
              <a:t>write native </a:t>
            </a:r>
            <a:r>
              <a:rPr lang="en-US" dirty="0"/>
              <a:t>methods in other languages, such as C and C++, and call those methods </a:t>
            </a:r>
            <a:r>
              <a:rPr lang="en-US" dirty="0" smtClean="0"/>
              <a:t>from Java </a:t>
            </a:r>
            <a:r>
              <a:rPr lang="en-US" dirty="0"/>
              <a:t>code</a:t>
            </a:r>
            <a:r>
              <a:rPr lang="en-US" dirty="0" smtClean="0"/>
              <a:t>.</a:t>
            </a:r>
          </a:p>
          <a:p>
            <a:r>
              <a:rPr lang="en-US" dirty="0"/>
              <a:t>This is especially useful when you want to use platform-specific </a:t>
            </a:r>
            <a:r>
              <a:rPr lang="en-US" dirty="0" smtClean="0"/>
              <a:t>features.</a:t>
            </a:r>
          </a:p>
          <a:p>
            <a:r>
              <a:rPr lang="en-US" dirty="0"/>
              <a:t>Using </a:t>
            </a:r>
            <a:r>
              <a:rPr lang="en-US" dirty="0" smtClean="0"/>
              <a:t>NDK (Native Development Kit) </a:t>
            </a:r>
            <a:r>
              <a:rPr lang="en-US" dirty="0"/>
              <a:t>makes your code </a:t>
            </a:r>
            <a:r>
              <a:rPr lang="en-US" dirty="0" smtClean="0"/>
              <a:t>non-portable.</a:t>
            </a:r>
          </a:p>
          <a:p>
            <a:r>
              <a:rPr lang="en-US" dirty="0" smtClean="0"/>
              <a:t>Android NDK </a:t>
            </a:r>
            <a:r>
              <a:rPr lang="en-US" dirty="0"/>
              <a:t>is an optional extension to the Android SDK that supports the use of C or C</a:t>
            </a:r>
            <a:r>
              <a:rPr lang="en-US" dirty="0" smtClean="0"/>
              <a:t>++ code </a:t>
            </a:r>
            <a:r>
              <a:rPr lang="en-US" dirty="0"/>
              <a:t>in Android applications</a:t>
            </a:r>
            <a:r>
              <a:rPr lang="en-US" dirty="0" smtClean="0"/>
              <a:t>.</a:t>
            </a:r>
          </a:p>
          <a:p>
            <a:r>
              <a:rPr lang="en-US" dirty="0"/>
              <a:t>Within the native method, Java objects can be created, inspected, and used </a:t>
            </a:r>
            <a:r>
              <a:rPr lang="en-US" dirty="0" smtClean="0"/>
              <a:t>to perform </a:t>
            </a:r>
            <a:r>
              <a:rPr lang="en-US" dirty="0"/>
              <a:t>its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Conventions on the Native </a:t>
            </a:r>
            <a:r>
              <a:rPr lang="en-US" b="1" dirty="0" smtClean="0"/>
              <a:t>Method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a virtual machine (</a:t>
            </a:r>
            <a:r>
              <a:rPr lang="en-US" dirty="0" smtClean="0"/>
              <a:t>VM) in Android: </a:t>
            </a:r>
            <a:r>
              <a:rPr lang="en-US" b="1" dirty="0" err="1" smtClean="0"/>
              <a:t>Dalvik</a:t>
            </a:r>
            <a:r>
              <a:rPr lang="en-US" dirty="0" smtClean="0"/>
              <a:t>—invokes </a:t>
            </a:r>
            <a:r>
              <a:rPr lang="en-US" dirty="0"/>
              <a:t>a function </a:t>
            </a:r>
            <a:r>
              <a:rPr lang="en-US" dirty="0" smtClean="0"/>
              <a:t>implemented in </a:t>
            </a:r>
            <a:r>
              <a:rPr lang="en-US" dirty="0"/>
              <a:t>C or C++, it passes two special parameters:</a:t>
            </a:r>
          </a:p>
          <a:p>
            <a:pPr>
              <a:buNone/>
            </a:pPr>
            <a:r>
              <a:rPr lang="en-US" dirty="0"/>
              <a:t>• A </a:t>
            </a:r>
            <a:r>
              <a:rPr lang="en-US" b="1" dirty="0" err="1"/>
              <a:t>JNIEnv</a:t>
            </a:r>
            <a:r>
              <a:rPr lang="en-US" b="1" dirty="0"/>
              <a:t> pointer</a:t>
            </a:r>
            <a:r>
              <a:rPr lang="en-US" dirty="0"/>
              <a:t>, which is a kind of handle for the thread in the VM that called </a:t>
            </a:r>
            <a:r>
              <a:rPr lang="en-US" dirty="0" smtClean="0"/>
              <a:t>the native </a:t>
            </a:r>
            <a:r>
              <a:rPr lang="en-US" dirty="0"/>
              <a:t>method</a:t>
            </a:r>
          </a:p>
          <a:p>
            <a:r>
              <a:rPr lang="en-US" dirty="0" smtClean="0"/>
              <a:t>A </a:t>
            </a:r>
            <a:r>
              <a:rPr lang="en-US" b="1" dirty="0" err="1"/>
              <a:t>jobject</a:t>
            </a:r>
            <a:r>
              <a:rPr lang="en-US" b="1" dirty="0"/>
              <a:t> pointer</a:t>
            </a:r>
            <a:r>
              <a:rPr lang="en-US" dirty="0"/>
              <a:t>, which is a reference to the calling </a:t>
            </a:r>
            <a:r>
              <a:rPr lang="en-US" dirty="0" smtClean="0"/>
              <a:t>class.</a:t>
            </a:r>
          </a:p>
          <a:p>
            <a:pPr>
              <a:buNone/>
            </a:pPr>
            <a:r>
              <a:rPr lang="en-US" b="1" dirty="0" smtClean="0"/>
              <a:t>Syntax:-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Java_ClassName_MethodName</a:t>
            </a:r>
            <a:r>
              <a:rPr lang="en-US" dirty="0"/>
              <a:t> (</a:t>
            </a:r>
            <a:r>
              <a:rPr lang="en-US" dirty="0" err="1"/>
              <a:t>JNIEnv</a:t>
            </a:r>
            <a:r>
              <a:rPr lang="en-US" dirty="0"/>
              <a:t> *</a:t>
            </a:r>
            <a:r>
              <a:rPr lang="en-US" dirty="0" err="1"/>
              <a:t>env</a:t>
            </a:r>
            <a:r>
              <a:rPr lang="en-US" dirty="0"/>
              <a:t>, </a:t>
            </a:r>
            <a:r>
              <a:rPr lang="en-US" dirty="0" err="1"/>
              <a:t>jobject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 smtClean="0"/>
              <a:t>		/* </a:t>
            </a:r>
            <a:r>
              <a:rPr lang="en-US" dirty="0"/>
              <a:t>do something */</a:t>
            </a:r>
          </a:p>
          <a:p>
            <a:pPr>
              <a:buNone/>
            </a:pPr>
            <a:r>
              <a:rPr lang="en-US" dirty="0" smtClean="0"/>
              <a:t>  }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Data </a:t>
            </a:r>
            <a:r>
              <a:rPr lang="en-US" b="1" i="1" dirty="0" smtClean="0"/>
              <a:t>mapping</a:t>
            </a:r>
            <a:br>
              <a:rPr lang="en-US" b="1" i="1" dirty="0" smtClean="0"/>
            </a:br>
            <a:endParaRPr lang="en-US" b="1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38200"/>
            <a:ext cx="8458200" cy="5715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Android NDK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 smtClean="0"/>
              <a:t>Android </a:t>
            </a:r>
            <a:r>
              <a:rPr lang="en-US" dirty="0"/>
              <a:t>Native Development Kit (NDK) is a companion tool to the Android SDK</a:t>
            </a:r>
            <a:r>
              <a:rPr lang="en-US" dirty="0" smtClean="0"/>
              <a:t>.</a:t>
            </a:r>
          </a:p>
          <a:p>
            <a:r>
              <a:rPr lang="en-US" dirty="0"/>
              <a:t>If you use the NDK to create native code, your applications are still packaged </a:t>
            </a:r>
            <a:r>
              <a:rPr lang="en-US" dirty="0" smtClean="0"/>
              <a:t>into an </a:t>
            </a:r>
            <a:r>
              <a:rPr lang="en-US" i="1" dirty="0"/>
              <a:t>.</a:t>
            </a:r>
            <a:r>
              <a:rPr lang="en-US" i="1" dirty="0" err="1"/>
              <a:t>apk</a:t>
            </a:r>
            <a:r>
              <a:rPr lang="en-US" i="1" dirty="0"/>
              <a:t> file and run inside a VM on the device</a:t>
            </a:r>
            <a:r>
              <a:rPr lang="en-US" i="1" dirty="0" smtClean="0"/>
              <a:t>.</a:t>
            </a:r>
          </a:p>
          <a:p>
            <a:r>
              <a:rPr lang="en-US" dirty="0"/>
              <a:t>The fundamental Android </a:t>
            </a:r>
            <a:r>
              <a:rPr lang="en-US" dirty="0" smtClean="0"/>
              <a:t>application model </a:t>
            </a:r>
            <a:r>
              <a:rPr lang="en-US" dirty="0"/>
              <a:t>does not change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Setting Up the NDK </a:t>
            </a:r>
            <a:r>
              <a:rPr lang="en-US" b="1" dirty="0" smtClean="0"/>
              <a:t>Environment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to use the NDK, you must first install and set up the SDK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Operating System:-</a:t>
            </a:r>
          </a:p>
          <a:p>
            <a:r>
              <a:rPr lang="en-US" dirty="0"/>
              <a:t>Windows XP (32-bit) or Vista (32- or 64-bit) </a:t>
            </a:r>
            <a:r>
              <a:rPr lang="en-US" dirty="0" smtClean="0"/>
              <a:t>or later.</a:t>
            </a:r>
            <a:endParaRPr lang="en-US" dirty="0"/>
          </a:p>
          <a:p>
            <a:r>
              <a:rPr lang="en-US" dirty="0" smtClean="0"/>
              <a:t>Mac </a:t>
            </a:r>
            <a:r>
              <a:rPr lang="en-US" dirty="0"/>
              <a:t>OS X 10.4.8 or later</a:t>
            </a:r>
          </a:p>
          <a:p>
            <a:r>
              <a:rPr lang="en-US" dirty="0" smtClean="0"/>
              <a:t>Linux </a:t>
            </a:r>
            <a:r>
              <a:rPr lang="en-US" dirty="0"/>
              <a:t>(32- or 64-bit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/>
              <a:t>--------------------------------------------------------------------</a:t>
            </a:r>
          </a:p>
          <a:p>
            <a:r>
              <a:rPr lang="en-US" dirty="0"/>
              <a:t>First, download and install the </a:t>
            </a:r>
            <a:r>
              <a:rPr lang="en-US" dirty="0" smtClean="0"/>
              <a:t>NDK </a:t>
            </a:r>
            <a:r>
              <a:rPr lang="en-US" b="1" i="1" dirty="0" smtClean="0"/>
              <a:t>http</a:t>
            </a:r>
            <a:r>
              <a:rPr lang="en-US" b="1" i="1" dirty="0"/>
              <a:t>://</a:t>
            </a:r>
            <a:r>
              <a:rPr lang="en-US" b="1" i="1" dirty="0" smtClean="0"/>
              <a:t>developer.android.com/sdk/ndk/index.html</a:t>
            </a:r>
            <a:r>
              <a:rPr lang="en-US" i="1" dirty="0" smtClean="0"/>
              <a:t>.</a:t>
            </a:r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Compiling </a:t>
            </a:r>
            <a:r>
              <a:rPr lang="en-US" b="1" dirty="0"/>
              <a:t>with the </a:t>
            </a:r>
            <a:r>
              <a:rPr lang="en-US" b="1" dirty="0" smtClean="0"/>
              <a:t>NDK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1. Create </a:t>
            </a:r>
            <a:r>
              <a:rPr lang="en-US" dirty="0"/>
              <a:t>a </a:t>
            </a:r>
            <a:r>
              <a:rPr lang="en-US" b="1" i="1" dirty="0" err="1"/>
              <a:t>jni</a:t>
            </a:r>
            <a:r>
              <a:rPr lang="en-US" i="1" dirty="0"/>
              <a:t> directory within your project.</a:t>
            </a:r>
          </a:p>
          <a:p>
            <a:pPr>
              <a:buNone/>
            </a:pPr>
            <a:r>
              <a:rPr lang="en-US" dirty="0"/>
              <a:t>2. Place your native source in the </a:t>
            </a:r>
            <a:r>
              <a:rPr lang="en-US" b="1" i="1" dirty="0" err="1"/>
              <a:t>jni</a:t>
            </a:r>
            <a:r>
              <a:rPr lang="en-US" i="1" dirty="0"/>
              <a:t> directory.</a:t>
            </a:r>
          </a:p>
          <a:p>
            <a:pPr>
              <a:buNone/>
            </a:pPr>
            <a:r>
              <a:rPr lang="en-US" dirty="0"/>
              <a:t>3. Create an </a:t>
            </a:r>
            <a:r>
              <a:rPr lang="en-US" b="1" i="1" dirty="0"/>
              <a:t>Android.mk</a:t>
            </a:r>
            <a:r>
              <a:rPr lang="en-US" i="1" dirty="0"/>
              <a:t> </a:t>
            </a:r>
            <a:r>
              <a:rPr lang="en-US" i="1" dirty="0" smtClean="0"/>
              <a:t>file in </a:t>
            </a:r>
            <a:r>
              <a:rPr lang="en-US" i="1" dirty="0"/>
              <a:t>the </a:t>
            </a:r>
            <a:r>
              <a:rPr lang="en-US" b="1" i="1" dirty="0" err="1" smtClean="0"/>
              <a:t>jni</a:t>
            </a:r>
            <a:r>
              <a:rPr lang="en-US" i="1" dirty="0" smtClean="0"/>
              <a:t> </a:t>
            </a:r>
            <a:r>
              <a:rPr lang="en-US" dirty="0" smtClean="0"/>
              <a:t>directory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4. Run the </a:t>
            </a:r>
            <a:r>
              <a:rPr lang="en-US" b="1" i="1" dirty="0" err="1"/>
              <a:t>ndk</a:t>
            </a:r>
            <a:r>
              <a:rPr lang="en-US" b="1" i="1" dirty="0"/>
              <a:t>/</a:t>
            </a:r>
            <a:r>
              <a:rPr lang="en-US" b="1" i="1" dirty="0" err="1"/>
              <a:t>ndk</a:t>
            </a:r>
            <a:r>
              <a:rPr lang="en-US" b="1" i="1" dirty="0"/>
              <a:t>-build</a:t>
            </a:r>
            <a:r>
              <a:rPr lang="en-US" i="1" dirty="0"/>
              <a:t> command from within the </a:t>
            </a:r>
            <a:r>
              <a:rPr lang="en-US" b="1" i="1" dirty="0" err="1"/>
              <a:t>jni</a:t>
            </a:r>
            <a:r>
              <a:rPr lang="en-US" i="1" dirty="0"/>
              <a:t> directory.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Native </a:t>
            </a:r>
            <a:r>
              <a:rPr lang="en-US" sz="3600" b="1" dirty="0" smtClean="0"/>
              <a:t>Libraries and Headers in Android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The NDK comes with the following set of headers for stable native APIs</a:t>
            </a:r>
            <a:r>
              <a:rPr lang="en-US" b="1" dirty="0" smtClean="0"/>
              <a:t>:-</a:t>
            </a:r>
          </a:p>
          <a:p>
            <a:r>
              <a:rPr lang="en-US" dirty="0" err="1" smtClean="0"/>
              <a:t>libc</a:t>
            </a:r>
            <a:r>
              <a:rPr lang="en-US" dirty="0" smtClean="0"/>
              <a:t> </a:t>
            </a:r>
            <a:r>
              <a:rPr lang="en-US" dirty="0"/>
              <a:t>(C library) headers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smtClean="0"/>
              <a:t> </a:t>
            </a:r>
            <a:r>
              <a:rPr lang="en-US" dirty="0" err="1" smtClean="0"/>
              <a:t>libm</a:t>
            </a:r>
            <a:r>
              <a:rPr lang="en-US" dirty="0" smtClean="0"/>
              <a:t> </a:t>
            </a:r>
            <a:r>
              <a:rPr lang="en-US" dirty="0"/>
              <a:t>(math library) headers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smtClean="0"/>
              <a:t> JNI </a:t>
            </a:r>
            <a:r>
              <a:rPr lang="en-US" dirty="0"/>
              <a:t>interface headers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smtClean="0"/>
              <a:t> </a:t>
            </a:r>
            <a:r>
              <a:rPr lang="en-US" dirty="0" err="1" smtClean="0"/>
              <a:t>libz</a:t>
            </a:r>
            <a:r>
              <a:rPr lang="en-US" dirty="0" smtClean="0"/>
              <a:t> (compression library) </a:t>
            </a:r>
            <a:r>
              <a:rPr lang="en-US" dirty="0"/>
              <a:t>headers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smtClean="0"/>
              <a:t> </a:t>
            </a:r>
            <a:r>
              <a:rPr lang="en-US" dirty="0" err="1" smtClean="0"/>
              <a:t>liblog</a:t>
            </a:r>
            <a:r>
              <a:rPr lang="en-US" dirty="0" smtClean="0"/>
              <a:t> </a:t>
            </a:r>
            <a:r>
              <a:rPr lang="en-US" dirty="0"/>
              <a:t>(Android logging) header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smtClean="0"/>
              <a:t> OpenGL </a:t>
            </a:r>
            <a:r>
              <a:rPr lang="en-US" dirty="0"/>
              <a:t>ES 1.1 and OpenGL ES 2.0 (3D graphics libraries) headers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smtClean="0"/>
              <a:t> </a:t>
            </a:r>
            <a:r>
              <a:rPr lang="en-US" dirty="0" err="1" smtClean="0"/>
              <a:t>libjnigraphics</a:t>
            </a:r>
            <a:r>
              <a:rPr lang="en-US" dirty="0" smtClean="0"/>
              <a:t> </a:t>
            </a:r>
            <a:r>
              <a:rPr lang="en-US" dirty="0"/>
              <a:t>(pixel buffer access) header (for Android 2.2 and later)</a:t>
            </a:r>
          </a:p>
          <a:p>
            <a:pPr>
              <a:buNone/>
            </a:pPr>
            <a:r>
              <a:rPr lang="en-US" dirty="0"/>
              <a:t>• A minimal set of headers for C++ support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OpenSL</a:t>
            </a:r>
            <a:r>
              <a:rPr lang="en-US" dirty="0"/>
              <a:t> ES native audio libraries</a:t>
            </a:r>
          </a:p>
          <a:p>
            <a:pPr>
              <a:buNone/>
            </a:pPr>
            <a:r>
              <a:rPr lang="en-US" dirty="0"/>
              <a:t>• Android native application APIs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456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Lecture 36</vt:lpstr>
      <vt:lpstr>Introduction </vt:lpstr>
      <vt:lpstr>Conventions on the Native Method </vt:lpstr>
      <vt:lpstr>Data mapping </vt:lpstr>
      <vt:lpstr>  Android NDK  </vt:lpstr>
      <vt:lpstr>Setting Up the NDK Environment </vt:lpstr>
      <vt:lpstr> Compiling with the NDK </vt:lpstr>
      <vt:lpstr>Native Libraries and Headers in Android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36</dc:title>
  <dc:creator>Pooja</dc:creator>
  <cp:lastModifiedBy>Pooja</cp:lastModifiedBy>
  <cp:revision>16</cp:revision>
  <dcterms:created xsi:type="dcterms:W3CDTF">2016-11-10T05:03:45Z</dcterms:created>
  <dcterms:modified xsi:type="dcterms:W3CDTF">2016-11-10T05:44:01Z</dcterms:modified>
</cp:coreProperties>
</file>