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C345-CBDC-4FAF-B3B3-1A8EFE89AAB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D2840-DEFC-41B7-AD31-404F87F658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Client-Server Application</a:t>
            </a:r>
          </a:p>
          <a:p>
            <a:r>
              <a:rPr lang="en-US" sz="4400" b="1" dirty="0" smtClean="0">
                <a:solidFill>
                  <a:schemeClr val="tx1"/>
                </a:solidFill>
              </a:rPr>
              <a:t>OR</a:t>
            </a:r>
          </a:p>
          <a:p>
            <a:r>
              <a:rPr lang="en-US" sz="4400" b="1" dirty="0" smtClean="0">
                <a:solidFill>
                  <a:schemeClr val="tx1"/>
                </a:solidFill>
              </a:rPr>
              <a:t>Communication with Web</a:t>
            </a:r>
          </a:p>
          <a:p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Processing of Client-Server Application</a:t>
            </a:r>
            <a:br>
              <a:rPr lang="en-US" sz="3600" b="1" dirty="0" smtClean="0"/>
            </a:br>
            <a:endParaRPr lang="en-US" sz="3600" b="1" dirty="0"/>
          </a:p>
        </p:txBody>
      </p:sp>
      <p:pic>
        <p:nvPicPr>
          <p:cNvPr id="7" name="Content Placeholder 6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610600" cy="3276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Methods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Android, If you want to make Client-Server Application then you can use two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 smtClean="0"/>
              <a:t>JSON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 err="1" smtClean="0"/>
              <a:t>HttpClients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b="1" dirty="0" smtClean="0"/>
              <a:t>JSON </a:t>
            </a:r>
            <a:r>
              <a:rPr lang="en-US" dirty="0" smtClean="0"/>
              <a:t>(JavaScript </a:t>
            </a:r>
            <a:r>
              <a:rPr lang="en-US" dirty="0"/>
              <a:t>Object Notation) is a lightweight data-interchange format. It is easy for humans to read and write. It is easy for machines to parse and generate. It is based on a subset of the JavaScript Programming </a:t>
            </a:r>
            <a:r>
              <a:rPr lang="en-US" dirty="0" smtClean="0"/>
              <a:t>Language.</a:t>
            </a:r>
          </a:p>
          <a:p>
            <a:pPr marL="514350" indent="-514350">
              <a:buNone/>
            </a:pPr>
            <a:r>
              <a:rPr lang="en-US" b="1" dirty="0" err="1" smtClean="0"/>
              <a:t>HTTPClient</a:t>
            </a:r>
            <a:r>
              <a:rPr lang="en-US" dirty="0" smtClean="0"/>
              <a:t> </a:t>
            </a:r>
            <a:r>
              <a:rPr lang="en-US" dirty="0"/>
              <a:t>encapsulate </a:t>
            </a:r>
            <a:r>
              <a:rPr lang="en-US" dirty="0" smtClean="0"/>
              <a:t>the objects </a:t>
            </a:r>
            <a:r>
              <a:rPr lang="en-US" dirty="0"/>
              <a:t>required to execute HTTP requests while handling cookies, authentication, connection management, and other features. Thread safety of HTTP clients depends on the implementation and configuration of the specific client.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Client-Server communication using </a:t>
            </a:r>
            <a:r>
              <a:rPr lang="en-US" sz="3200" b="1" dirty="0" err="1" smtClean="0"/>
              <a:t>HttpClient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 </a:t>
            </a:r>
            <a:r>
              <a:rPr lang="en-US" u="sng" dirty="0" err="1"/>
              <a:t>HttpClient</a:t>
            </a:r>
            <a:r>
              <a:rPr lang="en-US" dirty="0"/>
              <a:t> with the default constructor.</a:t>
            </a:r>
          </a:p>
          <a:p>
            <a:r>
              <a:rPr lang="en-US" dirty="0"/>
              <a:t>Create a </a:t>
            </a:r>
            <a:r>
              <a:rPr lang="en-US" u="sng" dirty="0" err="1"/>
              <a:t>HttpGet</a:t>
            </a:r>
            <a:r>
              <a:rPr lang="en-US" dirty="0"/>
              <a:t> or </a:t>
            </a:r>
            <a:r>
              <a:rPr lang="en-US" u="sng" dirty="0" err="1"/>
              <a:t>HttpPost</a:t>
            </a:r>
            <a:r>
              <a:rPr lang="en-US" dirty="0"/>
              <a:t> object depending upon your </a:t>
            </a:r>
            <a:r>
              <a:rPr lang="en-US" dirty="0" smtClean="0"/>
              <a:t>needs</a:t>
            </a:r>
            <a:r>
              <a:rPr lang="en-US" dirty="0"/>
              <a:t>.</a:t>
            </a:r>
          </a:p>
          <a:p>
            <a:r>
              <a:rPr lang="en-US" dirty="0"/>
              <a:t>Initialize the object with a GET or POST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r>
              <a:rPr lang="en-US" dirty="0"/>
              <a:t>Execute the GET/POST object through the Http and you’ll get the server’s response in the response object of </a:t>
            </a:r>
            <a:r>
              <a:rPr lang="en-US" u="sng" dirty="0" err="1"/>
              <a:t>HttpResponse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Note:- You have to need of this Permission:</a:t>
            </a:r>
          </a:p>
          <a:p>
            <a:pPr>
              <a:buNone/>
            </a:pPr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 smtClean="0"/>
              <a:t>android.permission.INTERNET</a:t>
            </a:r>
            <a:r>
              <a:rPr lang="en-US" dirty="0" smtClean="0"/>
              <a:t> /&gt;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Client-Server communication using </a:t>
            </a:r>
            <a:r>
              <a:rPr lang="en-US" b="1" dirty="0" err="1" smtClean="0"/>
              <a:t>HttpClient</a:t>
            </a:r>
            <a:endParaRPr lang="en-US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763000" cy="5257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JSON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Based on JavaScript </a:t>
            </a:r>
            <a:r>
              <a:rPr lang="en-US" dirty="0" smtClean="0"/>
              <a:t>object, JSON </a:t>
            </a:r>
            <a:r>
              <a:rPr lang="en-US" dirty="0"/>
              <a:t>is a textual representation of complex data instances.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4 basic types:</a:t>
            </a:r>
          </a:p>
          <a:p>
            <a:pPr>
              <a:buNone/>
            </a:pPr>
            <a:r>
              <a:rPr lang="en-US" dirty="0" smtClean="0"/>
              <a:t>Strings, Numbers, Boolean, Null.</a:t>
            </a:r>
          </a:p>
          <a:p>
            <a:pPr>
              <a:buNone/>
            </a:pPr>
            <a:r>
              <a:rPr lang="en-US" dirty="0" smtClean="0"/>
              <a:t>Note:- Arrays </a:t>
            </a:r>
            <a:r>
              <a:rPr lang="en-US" dirty="0"/>
              <a:t>can be constructed where object in terms of JSON is used for key-value pairs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Note:- You have to need of this Permission:</a:t>
            </a:r>
          </a:p>
          <a:p>
            <a:pPr>
              <a:buNone/>
            </a:pPr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android.permission.INTERNET</a:t>
            </a:r>
            <a:r>
              <a:rPr lang="en-US" dirty="0" smtClean="0"/>
              <a:t>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Client-Server communication using JSON</a:t>
            </a:r>
            <a:endParaRPr lang="en-US" dirty="0"/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47800"/>
            <a:ext cx="8763000" cy="52577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195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37</vt:lpstr>
      <vt:lpstr>Processing of Client-Server Application </vt:lpstr>
      <vt:lpstr>Methods </vt:lpstr>
      <vt:lpstr>Client-Server communication using HttpClient</vt:lpstr>
      <vt:lpstr>Client-Server communication using HttpClient</vt:lpstr>
      <vt:lpstr>JSON </vt:lpstr>
      <vt:lpstr>Client-Server communication using JSON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37</dc:title>
  <dc:creator>Pooja</dc:creator>
  <cp:lastModifiedBy>Pooja</cp:lastModifiedBy>
  <cp:revision>16</cp:revision>
  <dcterms:created xsi:type="dcterms:W3CDTF">2016-11-10T05:56:16Z</dcterms:created>
  <dcterms:modified xsi:type="dcterms:W3CDTF">2016-11-10T06:50:01Z</dcterms:modified>
</cp:coreProperties>
</file>