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D708-46E1-42AC-B51B-A831BFF1A5F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62E72-47ED-4F57-AAC2-2AC4C639D1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Architecture of Android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1800" dirty="0" smtClean="0"/>
              <a:t>Android operating system is a stack of software components which is roughly divided into five sections and four main layers as shown below in the architecture diagram.</a:t>
            </a:r>
            <a:endParaRPr lang="en-US" sz="1800" dirty="0"/>
          </a:p>
        </p:txBody>
      </p:sp>
      <p:pic>
        <p:nvPicPr>
          <p:cNvPr id="4" name="Picture 3" descr="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7724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Linux kernel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At the bottom of the layers is </a:t>
            </a:r>
            <a:r>
              <a:rPr lang="en-US" b="1" dirty="0" smtClean="0"/>
              <a:t>Linux</a:t>
            </a:r>
            <a:r>
              <a:rPr lang="en-US" dirty="0" smtClean="0"/>
              <a:t> with approximately 115 patches. This provides a level of abstraction between the device hardware and it contains all the essential hardware drivers like camera, keypad, display etc.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The </a:t>
            </a:r>
            <a:r>
              <a:rPr lang="en-US" b="1" dirty="0" smtClean="0"/>
              <a:t>kernel</a:t>
            </a:r>
            <a:r>
              <a:rPr lang="en-US" dirty="0" smtClean="0"/>
              <a:t> handles all the things that Linux is really good at such as networking and a vast array of device drivers, which take the pain out of interfacing to peripheral hardware.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Libraries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</a:p>
          <a:p>
            <a:pPr algn="just">
              <a:buNone/>
            </a:pPr>
            <a:r>
              <a:rPr lang="en-US" dirty="0" smtClean="0"/>
              <a:t>   On top of Linux kernel there is a set of libraries including open-source Web browser engine </a:t>
            </a:r>
            <a:r>
              <a:rPr lang="en-US" b="1" dirty="0" err="1" smtClean="0"/>
              <a:t>WebKit</a:t>
            </a:r>
            <a:r>
              <a:rPr lang="en-US" dirty="0" smtClean="0"/>
              <a:t>, </a:t>
            </a:r>
            <a:r>
              <a:rPr lang="en-US" b="1" dirty="0" err="1" smtClean="0"/>
              <a:t>SQLite</a:t>
            </a:r>
            <a:r>
              <a:rPr lang="en-US" b="1" dirty="0" smtClean="0"/>
              <a:t> database </a:t>
            </a:r>
            <a:r>
              <a:rPr lang="en-US" dirty="0" smtClean="0"/>
              <a:t>which is a useful repository for storage and sharing of application data, libraries to play and record audio and video, </a:t>
            </a:r>
            <a:r>
              <a:rPr lang="en-US" b="1" dirty="0" smtClean="0"/>
              <a:t>SSL libraries </a:t>
            </a:r>
            <a:r>
              <a:rPr lang="en-US" dirty="0" smtClean="0"/>
              <a:t>responsible for Internet security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Android Libraries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android.app</a:t>
            </a:r>
            <a:r>
              <a:rPr lang="en-US" dirty="0" smtClean="0"/>
              <a:t> − Provides access to the application model and is the base of all Android applications.</a:t>
            </a:r>
          </a:p>
          <a:p>
            <a:r>
              <a:rPr lang="en-US" b="1" dirty="0" err="1" smtClean="0"/>
              <a:t>android.content</a:t>
            </a:r>
            <a:r>
              <a:rPr lang="en-US" dirty="0" smtClean="0"/>
              <a:t> − Facilitates content access, publishing and messaging between applications and application components.</a:t>
            </a:r>
          </a:p>
          <a:p>
            <a:r>
              <a:rPr lang="en-US" b="1" dirty="0" err="1" smtClean="0"/>
              <a:t>android.database</a:t>
            </a:r>
            <a:r>
              <a:rPr lang="en-US" dirty="0" smtClean="0"/>
              <a:t> − Used to access data and </a:t>
            </a:r>
            <a:r>
              <a:rPr lang="en-US" dirty="0" err="1" smtClean="0"/>
              <a:t>SQLite</a:t>
            </a:r>
            <a:r>
              <a:rPr lang="en-US" dirty="0" smtClean="0"/>
              <a:t> database management classes.</a:t>
            </a:r>
          </a:p>
          <a:p>
            <a:r>
              <a:rPr lang="en-US" b="1" dirty="0" err="1" smtClean="0"/>
              <a:t>android.opengl</a:t>
            </a:r>
            <a:r>
              <a:rPr lang="en-US" dirty="0" smtClean="0"/>
              <a:t> − A Java interface to the OpenGL 3D graphics rendering API.</a:t>
            </a:r>
          </a:p>
          <a:p>
            <a:r>
              <a:rPr lang="en-US" b="1" dirty="0" err="1" smtClean="0"/>
              <a:t>android.os</a:t>
            </a:r>
            <a:r>
              <a:rPr lang="en-US" dirty="0" smtClean="0"/>
              <a:t> − Provides applications with access to standard operating system services including messages, system services and inter-process communication.</a:t>
            </a:r>
          </a:p>
          <a:p>
            <a:r>
              <a:rPr lang="en-US" b="1" dirty="0" err="1" smtClean="0"/>
              <a:t>android.text</a:t>
            </a:r>
            <a:r>
              <a:rPr lang="en-US" dirty="0" smtClean="0"/>
              <a:t> − Used to render and manipulate text on a device display.</a:t>
            </a:r>
          </a:p>
          <a:p>
            <a:r>
              <a:rPr lang="en-US" b="1" dirty="0" err="1" smtClean="0"/>
              <a:t>android.widget</a:t>
            </a:r>
            <a:r>
              <a:rPr lang="en-US" dirty="0" smtClean="0"/>
              <a:t> − A rich collection of pre-built user interface components such as buttons, labels, list views, layout managers, radio buttons etc.</a:t>
            </a:r>
          </a:p>
          <a:p>
            <a:r>
              <a:rPr lang="en-US" b="1" dirty="0" err="1" smtClean="0"/>
              <a:t>android.webkit</a:t>
            </a:r>
            <a:r>
              <a:rPr lang="en-US" dirty="0" smtClean="0"/>
              <a:t> − A set of classes to allow web-browsing capabilities to  built into applications.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Runtime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   This is the third section of the architecture and available on the second layer from the bottom. This section provides a key component called </a:t>
            </a:r>
            <a:r>
              <a:rPr lang="en-US" b="1" dirty="0" err="1" smtClean="0"/>
              <a:t>Dalvik</a:t>
            </a:r>
            <a:r>
              <a:rPr lang="en-US" b="1" dirty="0" smtClean="0"/>
              <a:t> Virtual Machine</a:t>
            </a:r>
            <a:r>
              <a:rPr lang="en-US" dirty="0" smtClean="0"/>
              <a:t> which is a kind of Java Virtual Machine specially designed and optimized for Android.</a:t>
            </a:r>
          </a:p>
          <a:p>
            <a:pPr algn="just">
              <a:buNone/>
            </a:pPr>
            <a:r>
              <a:rPr lang="en-US" dirty="0" smtClean="0"/>
              <a:t>    The </a:t>
            </a:r>
            <a:r>
              <a:rPr lang="en-US" dirty="0" err="1" smtClean="0"/>
              <a:t>Dalvik</a:t>
            </a:r>
            <a:r>
              <a:rPr lang="en-US" dirty="0" smtClean="0"/>
              <a:t> VM makes use of Linux core features like </a:t>
            </a:r>
            <a:r>
              <a:rPr lang="en-US" b="1" dirty="0" smtClean="0"/>
              <a:t>memory management and multi-threading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    The </a:t>
            </a:r>
            <a:r>
              <a:rPr lang="en-US" dirty="0" err="1" smtClean="0"/>
              <a:t>Dalvik</a:t>
            </a:r>
            <a:r>
              <a:rPr lang="en-US" dirty="0" smtClean="0"/>
              <a:t> VM enables every Android application to run in its own process, with its own instance of the </a:t>
            </a:r>
            <a:r>
              <a:rPr lang="en-US" dirty="0" err="1" smtClean="0"/>
              <a:t>Dalvik</a:t>
            </a:r>
            <a:r>
              <a:rPr lang="en-US" dirty="0" smtClean="0"/>
              <a:t> virtual machine.</a:t>
            </a:r>
          </a:p>
          <a:p>
            <a:pPr algn="just">
              <a:buNone/>
            </a:pPr>
            <a:r>
              <a:rPr lang="en-US" dirty="0" smtClean="0"/>
              <a:t>    The Android runtime also provides a set of </a:t>
            </a:r>
            <a:r>
              <a:rPr lang="en-US" b="1" dirty="0" smtClean="0"/>
              <a:t>core libraries</a:t>
            </a:r>
            <a:r>
              <a:rPr lang="en-US" dirty="0" smtClean="0"/>
              <a:t> which enable Android application developers to write Android applications using standard Java programming language.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Framework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   </a:t>
            </a:r>
          </a:p>
          <a:p>
            <a:pPr algn="just">
              <a:buNone/>
            </a:pPr>
            <a:r>
              <a:rPr lang="en-US" dirty="0" smtClean="0"/>
              <a:t>    The Application Framework layer provides many </a:t>
            </a:r>
            <a:r>
              <a:rPr lang="en-US" b="1" dirty="0" smtClean="0"/>
              <a:t>higher-level services</a:t>
            </a:r>
            <a:r>
              <a:rPr lang="en-US" dirty="0" smtClean="0"/>
              <a:t> to applications in the form of Java classes. Application </a:t>
            </a:r>
            <a:r>
              <a:rPr lang="en-US" b="1" dirty="0" smtClean="0"/>
              <a:t>developers are allowed to make use of these services</a:t>
            </a:r>
            <a:r>
              <a:rPr lang="en-US" dirty="0" smtClean="0"/>
              <a:t> in their applications.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Android framework includes the following key services −</a:t>
            </a:r>
          </a:p>
          <a:p>
            <a:r>
              <a:rPr lang="en-US" b="1" dirty="0" smtClean="0"/>
              <a:t>Activity Manager</a:t>
            </a:r>
            <a:r>
              <a:rPr lang="en-US" dirty="0" smtClean="0"/>
              <a:t> − Controls application lifecycle and activity stack.</a:t>
            </a:r>
          </a:p>
          <a:p>
            <a:r>
              <a:rPr lang="en-US" b="1" dirty="0" smtClean="0"/>
              <a:t>Content Providers</a:t>
            </a:r>
            <a:r>
              <a:rPr lang="en-US" dirty="0" smtClean="0"/>
              <a:t> − Allows applications to publish and share data with other applications.</a:t>
            </a:r>
          </a:p>
          <a:p>
            <a:r>
              <a:rPr lang="en-US" b="1" dirty="0" smtClean="0"/>
              <a:t>Resource Manager</a:t>
            </a:r>
            <a:r>
              <a:rPr lang="en-US" dirty="0" smtClean="0"/>
              <a:t> − Provides access to non-code embedded resources such as strings, color settings and user interface layouts.</a:t>
            </a:r>
          </a:p>
          <a:p>
            <a:r>
              <a:rPr lang="en-US" b="1" dirty="0" smtClean="0"/>
              <a:t>Notifications Manager</a:t>
            </a:r>
            <a:r>
              <a:rPr lang="en-US" dirty="0" smtClean="0"/>
              <a:t> − Allows applications to display alerts and notifications to the user.</a:t>
            </a:r>
          </a:p>
          <a:p>
            <a:r>
              <a:rPr lang="en-US" b="1" dirty="0" smtClean="0"/>
              <a:t>View System</a:t>
            </a:r>
            <a:r>
              <a:rPr lang="en-US" dirty="0" smtClean="0"/>
              <a:t> − An extensible set of views used to create application user interfaces.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You will find all the Android application at the top layer. You will write your application to be installed on this layer only. </a:t>
            </a:r>
          </a:p>
          <a:p>
            <a:pPr algn="just">
              <a:buNone/>
            </a:pPr>
            <a:r>
              <a:rPr lang="en-US" dirty="0" smtClean="0"/>
              <a:t>   Examples of such applications are Contacts Books, Browser, Games etc.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4</vt:lpstr>
      <vt:lpstr>Android operating system is a stack of software components which is roughly divided into five sections and four main layers as shown below in the architecture diagram.</vt:lpstr>
      <vt:lpstr>Linux kernel </vt:lpstr>
      <vt:lpstr>Libraries </vt:lpstr>
      <vt:lpstr>Some Android Libraries </vt:lpstr>
      <vt:lpstr>Android Runtime </vt:lpstr>
      <vt:lpstr>Application Framework </vt:lpstr>
      <vt:lpstr>Applications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Pooja</dc:creator>
  <cp:lastModifiedBy>Pooja</cp:lastModifiedBy>
  <cp:revision>1</cp:revision>
  <dcterms:created xsi:type="dcterms:W3CDTF">2016-08-17T19:04:27Z</dcterms:created>
  <dcterms:modified xsi:type="dcterms:W3CDTF">2016-08-17T19:05:33Z</dcterms:modified>
</cp:coreProperties>
</file>