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B5B-7D23-402B-971D-1ABA8C702B16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D1C-3880-4B66-8D70-ED6CD8308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B5B-7D23-402B-971D-1ABA8C702B16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D1C-3880-4B66-8D70-ED6CD8308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B5B-7D23-402B-971D-1ABA8C702B16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D1C-3880-4B66-8D70-ED6CD8308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B5B-7D23-402B-971D-1ABA8C702B16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D1C-3880-4B66-8D70-ED6CD8308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B5B-7D23-402B-971D-1ABA8C702B16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D1C-3880-4B66-8D70-ED6CD8308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B5B-7D23-402B-971D-1ABA8C702B16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D1C-3880-4B66-8D70-ED6CD8308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B5B-7D23-402B-971D-1ABA8C702B16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D1C-3880-4B66-8D70-ED6CD8308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B5B-7D23-402B-971D-1ABA8C702B16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D1C-3880-4B66-8D70-ED6CD8308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B5B-7D23-402B-971D-1ABA8C702B16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D1C-3880-4B66-8D70-ED6CD8308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B5B-7D23-402B-971D-1ABA8C702B16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D1C-3880-4B66-8D70-ED6CD8308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B5B-7D23-402B-971D-1ABA8C702B16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D1C-3880-4B66-8D70-ED6CD8308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2B5B-7D23-402B-971D-1ABA8C702B16}" type="datetimeFigureOut">
              <a:rPr lang="en-US" smtClean="0"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6D1C-3880-4B66-8D70-ED6CD8308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Android - </a:t>
            </a:r>
            <a:r>
              <a:rPr lang="en-US" sz="4000" b="1" dirty="0" smtClean="0"/>
              <a:t>Activities</a:t>
            </a:r>
            <a:endParaRPr lang="en-US" sz="4000" b="1" dirty="0"/>
          </a:p>
          <a:p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Android - Activities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An </a:t>
            </a:r>
            <a:r>
              <a:rPr lang="en-US" dirty="0"/>
              <a:t>activity represents a single screen with a </a:t>
            </a:r>
            <a:r>
              <a:rPr lang="en-US" dirty="0" smtClean="0"/>
              <a:t>user interface.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If you have worked with C, C++ or Java programming language then you must have seen that your program starts from </a:t>
            </a:r>
            <a:r>
              <a:rPr lang="en-US" b="1" dirty="0"/>
              <a:t>main()</a:t>
            </a:r>
            <a:r>
              <a:rPr lang="en-US" dirty="0"/>
              <a:t> function. Very similar way, Android system initiates its program with in an </a:t>
            </a:r>
            <a:r>
              <a:rPr lang="en-US" b="1" dirty="0"/>
              <a:t>Activity</a:t>
            </a:r>
            <a:r>
              <a:rPr lang="en-US" dirty="0"/>
              <a:t> starting </a:t>
            </a:r>
            <a:r>
              <a:rPr lang="en-US" dirty="0" smtClean="0"/>
              <a:t>with </a:t>
            </a:r>
            <a:r>
              <a:rPr lang="en-US" b="1" i="1" dirty="0" smtClean="0"/>
              <a:t>onCreate()</a:t>
            </a:r>
            <a:r>
              <a:rPr lang="en-US" b="1" dirty="0" smtClean="0"/>
              <a:t> </a:t>
            </a:r>
            <a:r>
              <a:rPr lang="en-US" dirty="0" smtClean="0"/>
              <a:t>callback</a:t>
            </a:r>
            <a:r>
              <a:rPr lang="en-US" b="1" dirty="0" smtClean="0"/>
              <a:t> </a:t>
            </a:r>
            <a:r>
              <a:rPr lang="en-US" dirty="0" smtClean="0"/>
              <a:t>method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Android - Activities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activi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14400"/>
            <a:ext cx="8001000" cy="5638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Android - Activities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914397"/>
          <a:ext cx="7924800" cy="563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477000"/>
              </a:tblGrid>
              <a:tr h="610916"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61091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onCreate()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first callback and called when the activity is first created.</a:t>
                      </a:r>
                      <a:endParaRPr lang="en-US" dirty="0"/>
                    </a:p>
                  </a:txBody>
                  <a:tcPr/>
                </a:tc>
              </a:tr>
              <a:tr h="61091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onStart()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callback is called when the activity becomes visible to the user.</a:t>
                      </a:r>
                      <a:endParaRPr lang="en-US" dirty="0"/>
                    </a:p>
                  </a:txBody>
                  <a:tcPr/>
                </a:tc>
              </a:tr>
              <a:tr h="61091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onResume()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called when the user starts interacting with the application.</a:t>
                      </a:r>
                      <a:endParaRPr lang="en-US" dirty="0"/>
                    </a:p>
                  </a:txBody>
                  <a:tcPr/>
                </a:tc>
              </a:tr>
              <a:tr h="136239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onPause()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paused activity does not receive user input and cannot execute any code and called when the current activity is being paused and the previous activity is being resumed.</a:t>
                      </a:r>
                      <a:endParaRPr lang="en-US" dirty="0"/>
                    </a:p>
                  </a:txBody>
                  <a:tcPr/>
                </a:tc>
              </a:tr>
              <a:tr h="61091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callback is called when the activity is no longer visible.</a:t>
                      </a:r>
                      <a:endParaRPr lang="en-US" dirty="0"/>
                    </a:p>
                  </a:txBody>
                  <a:tcPr/>
                </a:tc>
              </a:tr>
              <a:tr h="61091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onDestroy()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callback is called before the activity is destroyed by the system.</a:t>
                      </a:r>
                      <a:endParaRPr lang="en-US" dirty="0"/>
                    </a:p>
                  </a:txBody>
                  <a:tcPr/>
                </a:tc>
              </a:tr>
              <a:tr h="61091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onRestart()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callback is called when the activity restarts after stopping it.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Android Activities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public class </a:t>
            </a:r>
            <a:r>
              <a:rPr lang="en-US" b="1" dirty="0" err="1"/>
              <a:t>MainActivity</a:t>
            </a:r>
            <a:r>
              <a:rPr lang="en-US" b="1" dirty="0"/>
              <a:t> extends </a:t>
            </a:r>
            <a:r>
              <a:rPr lang="en-US" b="1" dirty="0" smtClean="0"/>
              <a:t>Activity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/>
              <a:t>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protected void onCreate(Bundle </a:t>
            </a:r>
            <a:r>
              <a:rPr lang="en-US" b="1" dirty="0" err="1"/>
              <a:t>savedInstanceState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b="1" dirty="0" err="1"/>
              <a:t>super.onCreate</a:t>
            </a:r>
            <a:r>
              <a:rPr lang="en-US" b="1" dirty="0"/>
              <a:t>(</a:t>
            </a:r>
            <a:r>
              <a:rPr lang="en-US" b="1" dirty="0" err="1"/>
              <a:t>savedInstanceState</a:t>
            </a:r>
            <a:r>
              <a:rPr lang="en-US" b="1" dirty="0"/>
              <a:t>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i="1" dirty="0" err="1"/>
              <a:t>activity_main</a:t>
            </a:r>
            <a:r>
              <a:rPr lang="en-US" i="1" dirty="0"/>
              <a:t>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900" dirty="0" err="1" smtClean="0"/>
              <a:t>Toast.</a:t>
            </a:r>
            <a:r>
              <a:rPr lang="en-US" sz="2900" i="1" dirty="0" err="1" smtClean="0"/>
              <a:t>makeText</a:t>
            </a:r>
            <a:r>
              <a:rPr lang="en-US" sz="2900" i="1" dirty="0" smtClean="0"/>
              <a:t>(</a:t>
            </a:r>
            <a:r>
              <a:rPr lang="en-US" sz="2900" i="1" dirty="0" err="1" smtClean="0"/>
              <a:t>getApplicationContext</a:t>
            </a:r>
            <a:r>
              <a:rPr lang="en-US" sz="2900" i="1" dirty="0"/>
              <a:t>(), "on create method is </a:t>
            </a:r>
            <a:r>
              <a:rPr lang="en-US" sz="2900" i="1" dirty="0" smtClean="0"/>
              <a:t>running", </a:t>
            </a:r>
            <a:r>
              <a:rPr lang="en-US" sz="2900" i="1" dirty="0" err="1" smtClean="0"/>
              <a:t>Toast.LENGTH_SHORT</a:t>
            </a:r>
            <a:r>
              <a:rPr lang="en-US" sz="2900" i="1" dirty="0"/>
              <a:t>).show();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protected </a:t>
            </a:r>
            <a:r>
              <a:rPr lang="en-US" b="1" dirty="0"/>
              <a:t>void onStart() </a:t>
            </a: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{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super.onStart</a:t>
            </a:r>
            <a:r>
              <a:rPr lang="en-US" b="1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i="1" dirty="0"/>
              <a:t>(</a:t>
            </a:r>
            <a:r>
              <a:rPr lang="en-US" i="1" dirty="0" err="1"/>
              <a:t>getApplicationContext</a:t>
            </a:r>
            <a:r>
              <a:rPr lang="en-US" i="1" dirty="0"/>
              <a:t>(), "on start method is running ", </a:t>
            </a:r>
            <a:r>
              <a:rPr lang="en-US" i="1" dirty="0" err="1"/>
              <a:t>Toast.LENGTH_SHORT</a:t>
            </a:r>
            <a:r>
              <a:rPr lang="en-US" i="1" dirty="0"/>
              <a:t>).show();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protected </a:t>
            </a:r>
            <a:r>
              <a:rPr lang="en-US" b="1" dirty="0"/>
              <a:t>void onResume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b="1" dirty="0" err="1"/>
              <a:t>super.onResume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sz="2900" dirty="0" err="1" smtClean="0"/>
              <a:t>Toast.</a:t>
            </a:r>
            <a:r>
              <a:rPr lang="en-US" sz="2900" i="1" dirty="0" err="1" smtClean="0"/>
              <a:t>makeText</a:t>
            </a:r>
            <a:r>
              <a:rPr lang="en-US" sz="2900" i="1" dirty="0" smtClean="0"/>
              <a:t>(</a:t>
            </a:r>
            <a:r>
              <a:rPr lang="en-US" sz="2900" i="1" dirty="0" err="1" smtClean="0"/>
              <a:t>getApplicationContext</a:t>
            </a:r>
            <a:r>
              <a:rPr lang="en-US" sz="2900" i="1" dirty="0"/>
              <a:t>(), "on resume method is running ", </a:t>
            </a:r>
            <a:r>
              <a:rPr lang="en-US" sz="2900" i="1" dirty="0" err="1"/>
              <a:t>Toast.LENGTH_SHORT</a:t>
            </a:r>
            <a:r>
              <a:rPr lang="en-US" sz="2900" i="1" dirty="0"/>
              <a:t>).show();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Android Activities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 </a:t>
            </a:r>
            <a:r>
              <a:rPr lang="en-US" sz="1400" b="1" dirty="0"/>
              <a:t>protected void onPause() {</a:t>
            </a:r>
          </a:p>
          <a:p>
            <a:pPr>
              <a:buNone/>
            </a:pPr>
            <a:r>
              <a:rPr lang="en-US" sz="1400" b="1" dirty="0" smtClean="0"/>
              <a:t>    </a:t>
            </a:r>
            <a:r>
              <a:rPr lang="en-US" sz="1400" b="1" dirty="0" err="1" smtClean="0"/>
              <a:t>super.onPause</a:t>
            </a:r>
            <a:r>
              <a:rPr lang="en-US" sz="1400" b="1" dirty="0"/>
              <a:t>();</a:t>
            </a:r>
          </a:p>
          <a:p>
            <a:pPr>
              <a:buNone/>
            </a:pPr>
            <a:r>
              <a:rPr lang="en-US" sz="1400" dirty="0"/>
              <a:t>    </a:t>
            </a:r>
            <a:r>
              <a:rPr lang="en-US" sz="1400" dirty="0" err="1"/>
              <a:t>Toast.</a:t>
            </a:r>
            <a:r>
              <a:rPr lang="en-US" sz="1400" i="1" dirty="0" err="1"/>
              <a:t>makeText</a:t>
            </a:r>
            <a:r>
              <a:rPr lang="en-US" sz="1400" i="1" dirty="0"/>
              <a:t>(</a:t>
            </a:r>
            <a:r>
              <a:rPr lang="en-US" sz="1400" i="1" dirty="0" err="1"/>
              <a:t>getApplicationContext</a:t>
            </a:r>
            <a:r>
              <a:rPr lang="en-US" sz="1400" i="1" dirty="0"/>
              <a:t>(), "on pause method is running ", </a:t>
            </a:r>
            <a:r>
              <a:rPr lang="en-US" sz="1400" i="1" dirty="0" err="1"/>
              <a:t>Toast.LENGTH_SHORT</a:t>
            </a:r>
            <a:r>
              <a:rPr lang="en-US" sz="1400" i="1" dirty="0"/>
              <a:t>).show();</a:t>
            </a:r>
          </a:p>
          <a:p>
            <a:pPr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 smtClean="0"/>
              <a:t>    protected </a:t>
            </a:r>
            <a:r>
              <a:rPr lang="en-US" sz="1400" b="1" dirty="0"/>
              <a:t>void onStop() 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{</a:t>
            </a:r>
            <a:endParaRPr lang="en-US" sz="1400" b="1" dirty="0"/>
          </a:p>
          <a:p>
            <a:pPr>
              <a:buNone/>
            </a:pPr>
            <a:r>
              <a:rPr lang="en-US" sz="1400" dirty="0"/>
              <a:t>    </a:t>
            </a:r>
            <a:r>
              <a:rPr lang="en-US" sz="1400" b="1" dirty="0" err="1" smtClean="0"/>
              <a:t>super.onStop</a:t>
            </a:r>
            <a:r>
              <a:rPr lang="en-US" sz="1400" b="1" dirty="0"/>
              <a:t>();</a:t>
            </a:r>
          </a:p>
          <a:p>
            <a:pPr>
              <a:buNone/>
            </a:pPr>
            <a:r>
              <a:rPr lang="en-US" sz="1400" dirty="0"/>
              <a:t>    </a:t>
            </a:r>
            <a:r>
              <a:rPr lang="en-US" sz="1400" dirty="0" err="1"/>
              <a:t>Toast.</a:t>
            </a:r>
            <a:r>
              <a:rPr lang="en-US" sz="1400" i="1" dirty="0" err="1"/>
              <a:t>makeText</a:t>
            </a:r>
            <a:r>
              <a:rPr lang="en-US" sz="1400" i="1" dirty="0"/>
              <a:t>(</a:t>
            </a:r>
            <a:r>
              <a:rPr lang="en-US" sz="1400" i="1" dirty="0" err="1"/>
              <a:t>getApplicationContext</a:t>
            </a:r>
            <a:r>
              <a:rPr lang="en-US" sz="1400" i="1" dirty="0"/>
              <a:t>(), "on stop method is running ", </a:t>
            </a:r>
            <a:r>
              <a:rPr lang="en-US" sz="1400" i="1" dirty="0" err="1"/>
              <a:t>Toast.LENGTH_SHORT</a:t>
            </a:r>
            <a:r>
              <a:rPr lang="en-US" sz="1400" i="1" dirty="0"/>
              <a:t>).show();</a:t>
            </a:r>
          </a:p>
          <a:p>
            <a:pPr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 smtClean="0"/>
              <a:t>    protected </a:t>
            </a:r>
            <a:r>
              <a:rPr lang="en-US" sz="1400" b="1" dirty="0"/>
              <a:t>void onDestroy</a:t>
            </a:r>
            <a:r>
              <a:rPr lang="en-US" sz="1400" b="1" dirty="0" smtClean="0"/>
              <a:t>()</a:t>
            </a:r>
          </a:p>
          <a:p>
            <a:pPr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{</a:t>
            </a:r>
            <a:endParaRPr lang="en-US" sz="1400" b="1" dirty="0"/>
          </a:p>
          <a:p>
            <a:pPr>
              <a:buNone/>
            </a:pPr>
            <a:r>
              <a:rPr lang="en-US" sz="1400" b="1" dirty="0" smtClean="0"/>
              <a:t>     </a:t>
            </a:r>
            <a:r>
              <a:rPr lang="en-US" sz="1400" b="1" dirty="0" err="1" smtClean="0"/>
              <a:t>super.onDestroy</a:t>
            </a:r>
            <a:r>
              <a:rPr lang="en-US" sz="1400" b="1" dirty="0"/>
              <a:t>();</a:t>
            </a:r>
          </a:p>
          <a:p>
            <a:pPr>
              <a:buNone/>
            </a:pPr>
            <a:r>
              <a:rPr lang="en-US" sz="1400" dirty="0"/>
              <a:t>    </a:t>
            </a:r>
            <a:r>
              <a:rPr lang="en-US" sz="1400" dirty="0" err="1"/>
              <a:t>Toast.</a:t>
            </a:r>
            <a:r>
              <a:rPr lang="en-US" sz="1400" i="1" dirty="0" err="1"/>
              <a:t>makeText</a:t>
            </a:r>
            <a:r>
              <a:rPr lang="en-US" sz="1400" i="1" dirty="0"/>
              <a:t>(</a:t>
            </a:r>
            <a:r>
              <a:rPr lang="en-US" sz="1400" i="1" dirty="0" err="1"/>
              <a:t>getApplicationContext</a:t>
            </a:r>
            <a:r>
              <a:rPr lang="en-US" sz="1400" i="1" dirty="0"/>
              <a:t>(), "on destroy method is running ", </a:t>
            </a:r>
            <a:r>
              <a:rPr lang="en-US" sz="1400" i="1" dirty="0" err="1"/>
              <a:t>Toast.LENGTH_SHORT</a:t>
            </a:r>
            <a:r>
              <a:rPr lang="en-US" sz="1400" i="1" dirty="0"/>
              <a:t>).show();</a:t>
            </a:r>
          </a:p>
          <a:p>
            <a:pPr>
              <a:buNone/>
            </a:pPr>
            <a:r>
              <a:rPr lang="en-US" sz="1400" dirty="0"/>
              <a:t>    }</a:t>
            </a:r>
          </a:p>
          <a:p>
            <a:pPr>
              <a:buNone/>
            </a:pPr>
            <a:r>
              <a:rPr lang="en-US" sz="1400" b="1" dirty="0" smtClean="0"/>
              <a:t>   </a:t>
            </a:r>
          </a:p>
          <a:p>
            <a:pPr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protected </a:t>
            </a:r>
            <a:r>
              <a:rPr lang="en-US" sz="1400" b="1" dirty="0"/>
              <a:t>void onRestart() </a:t>
            </a:r>
          </a:p>
          <a:p>
            <a:pPr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{</a:t>
            </a:r>
            <a:endParaRPr lang="en-US" sz="1400" b="1" dirty="0"/>
          </a:p>
          <a:p>
            <a:pPr>
              <a:buNone/>
            </a:pPr>
            <a:r>
              <a:rPr lang="en-US" sz="1400" dirty="0"/>
              <a:t>    </a:t>
            </a:r>
            <a:r>
              <a:rPr lang="en-US" sz="1400" b="1" dirty="0" err="1"/>
              <a:t>super.onRestart</a:t>
            </a:r>
            <a:r>
              <a:rPr lang="en-US" sz="1400" b="1" dirty="0"/>
              <a:t>();</a:t>
            </a:r>
          </a:p>
          <a:p>
            <a:pPr>
              <a:buNone/>
            </a:pPr>
            <a:r>
              <a:rPr lang="en-US" sz="1400" dirty="0"/>
              <a:t>    </a:t>
            </a:r>
            <a:r>
              <a:rPr lang="en-US" sz="1400" dirty="0" err="1"/>
              <a:t>Toast.</a:t>
            </a:r>
            <a:r>
              <a:rPr lang="en-US" sz="1400" i="1" dirty="0" err="1"/>
              <a:t>makeText</a:t>
            </a:r>
            <a:r>
              <a:rPr lang="en-US" sz="1400" i="1" dirty="0"/>
              <a:t>(</a:t>
            </a:r>
            <a:r>
              <a:rPr lang="en-US" sz="1400" i="1" dirty="0" err="1"/>
              <a:t>getApplicationContext</a:t>
            </a:r>
            <a:r>
              <a:rPr lang="en-US" sz="1400" i="1" dirty="0"/>
              <a:t>(), "on restart method is running ", </a:t>
            </a:r>
            <a:r>
              <a:rPr lang="en-US" sz="1400" i="1" dirty="0" err="1"/>
              <a:t>Toast.LENGTH_SHORT</a:t>
            </a:r>
            <a:r>
              <a:rPr lang="en-US" sz="1400" i="1" dirty="0"/>
              <a:t>).show();</a:t>
            </a:r>
          </a:p>
          <a:p>
            <a:pPr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of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AutoNum type="arabicPeriod"/>
            </a:pPr>
            <a:r>
              <a:rPr lang="en-US" sz="8000" b="1" dirty="0" smtClean="0"/>
              <a:t>When we run this Project from eclipse then output</a:t>
            </a:r>
            <a:r>
              <a:rPr lang="en-US" sz="8000" dirty="0" smtClean="0"/>
              <a:t>:</a:t>
            </a:r>
          </a:p>
          <a:p>
            <a:pPr marL="514350" indent="-514350"/>
            <a:r>
              <a:rPr lang="en-US" sz="8000" dirty="0" smtClean="0"/>
              <a:t>OnCreate Method is Running.</a:t>
            </a:r>
          </a:p>
          <a:p>
            <a:pPr marL="514350" indent="-514350"/>
            <a:r>
              <a:rPr lang="en-US" sz="8000" dirty="0" smtClean="0"/>
              <a:t>OnStart Method is Running.</a:t>
            </a:r>
          </a:p>
          <a:p>
            <a:pPr marL="514350" indent="-514350"/>
            <a:r>
              <a:rPr lang="en-US" sz="8000" dirty="0" smtClean="0"/>
              <a:t>OnResume Method is Running.</a:t>
            </a:r>
          </a:p>
          <a:p>
            <a:pPr marL="514350" indent="-514350">
              <a:buAutoNum type="arabicPeriod" startAt="2"/>
            </a:pPr>
            <a:r>
              <a:rPr lang="en-US" sz="8000" b="1" dirty="0" smtClean="0"/>
              <a:t>When we close this activity then output:</a:t>
            </a:r>
          </a:p>
          <a:p>
            <a:pPr marL="514350" indent="-514350"/>
            <a:r>
              <a:rPr lang="en-US" sz="8000" dirty="0" smtClean="0"/>
              <a:t>OnPause Method is Running.</a:t>
            </a:r>
          </a:p>
          <a:p>
            <a:pPr marL="514350" indent="-514350"/>
            <a:r>
              <a:rPr lang="en-US" sz="8000" dirty="0" smtClean="0"/>
              <a:t>OnStop Method is Running.</a:t>
            </a:r>
          </a:p>
          <a:p>
            <a:pPr marL="514350" indent="-514350"/>
            <a:r>
              <a:rPr lang="en-US" sz="8000" dirty="0" smtClean="0"/>
              <a:t>OnDestroy Method is Running.</a:t>
            </a:r>
          </a:p>
          <a:p>
            <a:pPr marL="514350" indent="-514350">
              <a:buAutoNum type="arabicPeriod" startAt="3"/>
            </a:pPr>
            <a:r>
              <a:rPr lang="en-US" sz="8000" b="1" dirty="0" smtClean="0"/>
              <a:t>When we run again this project from Menus of Emulator then output:</a:t>
            </a:r>
          </a:p>
          <a:p>
            <a:pPr marL="514350" indent="-514350"/>
            <a:r>
              <a:rPr lang="en-US" sz="8000" dirty="0" smtClean="0"/>
              <a:t>OnCreate Method is Running.</a:t>
            </a:r>
          </a:p>
          <a:p>
            <a:pPr marL="514350" indent="-514350"/>
            <a:r>
              <a:rPr lang="en-US" sz="8000" dirty="0" smtClean="0"/>
              <a:t>OnStart Method is Running.</a:t>
            </a:r>
          </a:p>
          <a:p>
            <a:pPr marL="514350" indent="-514350"/>
            <a:r>
              <a:rPr lang="en-US" sz="8000" dirty="0" smtClean="0"/>
              <a:t>OnResume Method is Running.</a:t>
            </a:r>
          </a:p>
          <a:p>
            <a:pPr marL="514350" indent="-514350">
              <a:buAutoNum type="arabicPeriod" startAt="4"/>
            </a:pPr>
            <a:r>
              <a:rPr lang="en-US" sz="8000" b="1" dirty="0" smtClean="0"/>
              <a:t>When we minimize this activity then output:</a:t>
            </a:r>
          </a:p>
          <a:p>
            <a:pPr marL="514350" indent="-514350"/>
            <a:r>
              <a:rPr lang="en-US" sz="8000" dirty="0" smtClean="0"/>
              <a:t>OnPause Method is Running.</a:t>
            </a:r>
          </a:p>
          <a:p>
            <a:pPr marL="514350" indent="-514350"/>
            <a:r>
              <a:rPr lang="en-US" sz="8000" dirty="0" smtClean="0"/>
              <a:t>OnStop Method is Running.</a:t>
            </a:r>
          </a:p>
          <a:p>
            <a:pPr marL="514350" indent="-514350">
              <a:buNone/>
            </a:pPr>
            <a:r>
              <a:rPr lang="en-US" sz="8000" dirty="0" smtClean="0"/>
              <a:t>5.      </a:t>
            </a:r>
            <a:r>
              <a:rPr lang="en-US" sz="8000" b="1" dirty="0" smtClean="0"/>
              <a:t>When we run again this project from Menus of Emulator then output:</a:t>
            </a:r>
          </a:p>
          <a:p>
            <a:pPr marL="514350" indent="-514350"/>
            <a:r>
              <a:rPr lang="en-US" sz="8000" dirty="0" smtClean="0"/>
              <a:t>OnRestart Method is Running.</a:t>
            </a:r>
          </a:p>
          <a:p>
            <a:pPr marL="514350" indent="-514350"/>
            <a:r>
              <a:rPr lang="en-US" sz="8000" dirty="0" smtClean="0"/>
              <a:t>OnStart Method is Running.</a:t>
            </a:r>
          </a:p>
          <a:p>
            <a:pPr marL="514350" indent="-514350"/>
            <a:r>
              <a:rPr lang="en-US" sz="8000" dirty="0" smtClean="0"/>
              <a:t>OnResume Method is Running.</a:t>
            </a:r>
          </a:p>
          <a:p>
            <a:pPr marL="514350" indent="-514350">
              <a:buNone/>
            </a:pPr>
            <a:endParaRPr lang="en-US" sz="8000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494</Words>
  <Application>Microsoft Office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 6</vt:lpstr>
      <vt:lpstr> Android - Activities  </vt:lpstr>
      <vt:lpstr> Android - Activities  </vt:lpstr>
      <vt:lpstr> Android - Activities  </vt:lpstr>
      <vt:lpstr>Example of Android Activities </vt:lpstr>
      <vt:lpstr>Example of Android Activities </vt:lpstr>
      <vt:lpstr>Output of Example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ICT</dc:creator>
  <cp:lastModifiedBy>ICT</cp:lastModifiedBy>
  <cp:revision>30</cp:revision>
  <dcterms:created xsi:type="dcterms:W3CDTF">2016-08-21T05:45:06Z</dcterms:created>
  <dcterms:modified xsi:type="dcterms:W3CDTF">2016-08-21T06:43:50Z</dcterms:modified>
</cp:coreProperties>
</file>