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51BC9-A91B-4545-85EC-A2A44D137A1E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8AF6-DAF2-44FD-8AAE-A6AC8517D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7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76962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Android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Services, Broadcast Receivers, </a:t>
            </a:r>
            <a:r>
              <a:rPr lang="en-US" sz="2800" dirty="0">
                <a:solidFill>
                  <a:schemeClr val="tx1"/>
                </a:solidFill>
              </a:rPr>
              <a:t>Content Providers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Content Providers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A </a:t>
            </a:r>
            <a:r>
              <a:rPr lang="en-US" dirty="0"/>
              <a:t>content provider is implemented as a subclass of </a:t>
            </a:r>
            <a:r>
              <a:rPr lang="en-US" b="1" dirty="0" err="1"/>
              <a:t>ContentProvider</a:t>
            </a:r>
            <a:r>
              <a:rPr lang="en-US" dirty="0"/>
              <a:t> </a:t>
            </a:r>
            <a:r>
              <a:rPr lang="en-US" dirty="0" smtClean="0"/>
              <a:t>class.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800" b="1" dirty="0" smtClean="0"/>
              <a:t>Syntax:-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public </a:t>
            </a:r>
            <a:r>
              <a:rPr lang="en-US" sz="2800" dirty="0"/>
              <a:t>class</a:t>
            </a:r>
            <a:r>
              <a:rPr lang="en-US" sz="2800" dirty="0" smtClean="0"/>
              <a:t> </a:t>
            </a:r>
            <a:r>
              <a:rPr lang="en-US" sz="2800" dirty="0" err="1" smtClean="0"/>
              <a:t>MainActivity</a:t>
            </a:r>
            <a:r>
              <a:rPr lang="en-US" sz="2800" dirty="0" smtClean="0"/>
              <a:t> extends </a:t>
            </a:r>
            <a:r>
              <a:rPr lang="en-US" sz="2800" dirty="0" err="1"/>
              <a:t>ContentProvider</a:t>
            </a:r>
            <a:r>
              <a:rPr lang="en-US" sz="2800" dirty="0" smtClean="0"/>
              <a:t> </a:t>
            </a:r>
            <a:r>
              <a:rPr lang="en-US" sz="2800" dirty="0"/>
              <a:t>{</a:t>
            </a:r>
            <a:r>
              <a:rPr lang="en-US" sz="2800" dirty="0" smtClean="0"/>
              <a:t> </a:t>
            </a:r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Content Providers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Steps to create Content Provider:</a:t>
            </a:r>
          </a:p>
          <a:p>
            <a:pPr>
              <a:buNone/>
            </a:pPr>
            <a:r>
              <a:rPr lang="en-US" dirty="0" smtClean="0"/>
              <a:t>    1. First </a:t>
            </a:r>
            <a:r>
              <a:rPr lang="en-US" dirty="0"/>
              <a:t>of all you need to create a Content </a:t>
            </a:r>
            <a:r>
              <a:rPr lang="en-US" dirty="0" smtClean="0"/>
              <a:t>Provider class.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2. </a:t>
            </a:r>
            <a:r>
              <a:rPr lang="en-US" dirty="0"/>
              <a:t>Second, you need to define your content provider URI address which will be used to access the content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3. </a:t>
            </a:r>
            <a:r>
              <a:rPr lang="en-US" dirty="0"/>
              <a:t>Next you will need to create your own database to keep the content. 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4. </a:t>
            </a:r>
            <a:r>
              <a:rPr lang="en-US" dirty="0"/>
              <a:t>Next you will have to implement Content Provider queries to perform different database specific operations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5. </a:t>
            </a:r>
            <a:r>
              <a:rPr lang="en-US" dirty="0"/>
              <a:t>Finally register your Content Provider in your activity file using &lt;provider&gt; tag.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Here </a:t>
            </a:r>
            <a:r>
              <a:rPr lang="en-US" dirty="0"/>
              <a:t>is the list of methods which you need </a:t>
            </a:r>
            <a:r>
              <a:rPr lang="en-US" dirty="0" smtClean="0"/>
              <a:t>to override </a:t>
            </a:r>
            <a:r>
              <a:rPr lang="en-US" dirty="0"/>
              <a:t>in Content Provider </a:t>
            </a:r>
            <a:r>
              <a:rPr lang="en-US" dirty="0" smtClean="0"/>
              <a:t>class: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ont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3624"/>
            <a:ext cx="57912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onCreate()</a:t>
            </a:r>
            <a:r>
              <a:rPr lang="en-US" dirty="0"/>
              <a:t> </a:t>
            </a:r>
            <a:r>
              <a:rPr lang="en-US" dirty="0" smtClean="0"/>
              <a:t>: This </a:t>
            </a:r>
            <a:r>
              <a:rPr lang="en-US" dirty="0"/>
              <a:t>method is called when the provider is started.</a:t>
            </a:r>
          </a:p>
          <a:p>
            <a:r>
              <a:rPr lang="en-US" b="1" dirty="0"/>
              <a:t>query</a:t>
            </a:r>
            <a:r>
              <a:rPr lang="en-US" b="1" dirty="0" smtClean="0"/>
              <a:t>(): </a:t>
            </a:r>
            <a:r>
              <a:rPr lang="en-US" dirty="0"/>
              <a:t> This method receives a request from a client. </a:t>
            </a:r>
          </a:p>
          <a:p>
            <a:r>
              <a:rPr lang="en-US" b="1" dirty="0"/>
              <a:t>insert</a:t>
            </a:r>
            <a:r>
              <a:rPr lang="en-US" b="1" dirty="0" smtClean="0"/>
              <a:t>():  </a:t>
            </a:r>
            <a:r>
              <a:rPr lang="en-US" dirty="0" smtClean="0"/>
              <a:t>This </a:t>
            </a:r>
            <a:r>
              <a:rPr lang="en-US" dirty="0"/>
              <a:t>method inserts a new record into the content provider.</a:t>
            </a:r>
          </a:p>
          <a:p>
            <a:r>
              <a:rPr lang="en-US" b="1" dirty="0"/>
              <a:t>delete</a:t>
            </a:r>
            <a:r>
              <a:rPr lang="en-US" b="1" dirty="0" smtClean="0"/>
              <a:t>(): </a:t>
            </a:r>
            <a:r>
              <a:rPr lang="en-US" dirty="0"/>
              <a:t> This method deletes an existing record from the content provider.</a:t>
            </a:r>
          </a:p>
          <a:p>
            <a:r>
              <a:rPr lang="en-US" b="1" dirty="0"/>
              <a:t>update</a:t>
            </a:r>
            <a:r>
              <a:rPr lang="en-US" b="1" dirty="0" smtClean="0"/>
              <a:t>(): </a:t>
            </a:r>
            <a:r>
              <a:rPr lang="en-US" dirty="0"/>
              <a:t> This method updates an existing record from the content provider.</a:t>
            </a:r>
          </a:p>
          <a:p>
            <a:r>
              <a:rPr lang="en-US" b="1" dirty="0"/>
              <a:t>getType</a:t>
            </a:r>
            <a:r>
              <a:rPr lang="en-US" b="1" dirty="0" smtClean="0"/>
              <a:t>(): </a:t>
            </a:r>
            <a:r>
              <a:rPr lang="en-US" dirty="0"/>
              <a:t> This method returns </a:t>
            </a:r>
            <a:r>
              <a:rPr lang="en-US" dirty="0" smtClean="0"/>
              <a:t>the </a:t>
            </a:r>
            <a:r>
              <a:rPr lang="en-US" dirty="0"/>
              <a:t>type of the data at the given </a:t>
            </a:r>
            <a:r>
              <a:rPr lang="en-US" dirty="0" smtClean="0"/>
              <a:t>URI(</a:t>
            </a:r>
            <a:r>
              <a:rPr lang="en-US" dirty="0"/>
              <a:t>Uniform Resource Identifier</a:t>
            </a:r>
            <a:r>
              <a:rPr lang="en-US" dirty="0" smtClean="0"/>
              <a:t>).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Services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A</a:t>
            </a:r>
            <a:r>
              <a:rPr lang="en-US" sz="2800" dirty="0"/>
              <a:t> </a:t>
            </a:r>
            <a:r>
              <a:rPr lang="en-US" sz="2800" b="1" dirty="0"/>
              <a:t>service</a:t>
            </a:r>
            <a:r>
              <a:rPr lang="en-US" sz="2800" dirty="0"/>
              <a:t> is a component that </a:t>
            </a:r>
            <a:r>
              <a:rPr lang="en-US" sz="2800" b="1" dirty="0"/>
              <a:t>runs in the background </a:t>
            </a:r>
            <a:r>
              <a:rPr lang="en-US" sz="2800" dirty="0"/>
              <a:t>to perform long-running operations without needing to interact with the user and it works even if application is destroyed. A service can essentially take </a:t>
            </a:r>
            <a:r>
              <a:rPr lang="en-US" sz="2800" b="1" dirty="0"/>
              <a:t>two states </a:t>
            </a:r>
            <a:r>
              <a:rPr lang="en-US" sz="2800" dirty="0" smtClean="0"/>
              <a:t>−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429000"/>
          <a:ext cx="7315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service is 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started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when an activity, starts it by calling </a:t>
                      </a:r>
                      <a:r>
                        <a:rPr lang="en-US" sz="2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startService()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Once started, a service can run in the background indefinitely.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service is 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when an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ctivity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binds to it by calling </a:t>
                      </a:r>
                      <a:r>
                        <a:rPr lang="en-US" sz="2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bindService()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bound service offers a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 interface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allows to interact with the service, send requests, get results.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Services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Content Placeholder 3" descr="servic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005680"/>
            <a:ext cx="7772400" cy="5547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Services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Callback Method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onCreate()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calls this method when the service is first created using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onStart()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onBind()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calls this method when an activity, requests that the service be started, by calling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startService()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you implement this method, it is your responsibility to stop the service when its work is done, by calling 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stopService()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methods.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calls this method when another component wants to bind with the service by calling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bindService()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onUnbind()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calls this method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all clients have disconnected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particular interface published by the service.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onRebind()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calls this method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new clients have connected to the service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after it had previously been notified that all had disconnected in its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onUnbind.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onDestroy()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calls this method when the service is no longer used and is being destroyed.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Broadcast Receivers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Broadcast </a:t>
            </a:r>
            <a:r>
              <a:rPr lang="en-US" b="1" dirty="0"/>
              <a:t>Receivers </a:t>
            </a:r>
            <a:r>
              <a:rPr lang="en-US" dirty="0"/>
              <a:t>simply respond to broadcast messages from other applications or from the system itself</a:t>
            </a:r>
            <a:r>
              <a:rPr lang="en-US" dirty="0" smtClean="0"/>
              <a:t>. </a:t>
            </a:r>
            <a:r>
              <a:rPr lang="en-US" dirty="0"/>
              <a:t>These messages are sometime called </a:t>
            </a:r>
            <a:r>
              <a:rPr lang="en-US" b="1" dirty="0" smtClean="0"/>
              <a:t>intents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There are following two important steps to make </a:t>
            </a:r>
            <a:r>
              <a:rPr lang="en-US" dirty="0" smtClean="0"/>
              <a:t>BroadcastReceiver :-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Creating the Broadcast Receiver.</a:t>
            </a:r>
          </a:p>
          <a:p>
            <a:r>
              <a:rPr lang="en-US" dirty="0"/>
              <a:t>Registering Broadcast </a:t>
            </a:r>
            <a:r>
              <a:rPr lang="en-US" dirty="0" smtClean="0"/>
              <a:t>Receiver.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Broadcast Receivers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 smtClean="0"/>
              <a:t>1. </a:t>
            </a:r>
            <a:r>
              <a:rPr lang="en-US" sz="4000" dirty="0"/>
              <a:t>Creating the Broadcast </a:t>
            </a:r>
            <a:r>
              <a:rPr lang="en-US" sz="4000" dirty="0" smtClean="0"/>
              <a:t>Receiver……..</a:t>
            </a:r>
            <a:endParaRPr lang="en-US" sz="4000" dirty="0"/>
          </a:p>
          <a:p>
            <a:pPr>
              <a:buNone/>
            </a:pPr>
            <a:r>
              <a:rPr lang="en-US" sz="4000" dirty="0" smtClean="0"/>
              <a:t>    A </a:t>
            </a:r>
            <a:r>
              <a:rPr lang="en-US" sz="4000" dirty="0"/>
              <a:t>broadcast receiver is implemented as a subclass of </a:t>
            </a:r>
            <a:r>
              <a:rPr lang="en-US" sz="4000" b="1" dirty="0" smtClean="0"/>
              <a:t>BroadcastReceiver </a:t>
            </a:r>
            <a:r>
              <a:rPr lang="en-US" sz="4000" dirty="0" smtClean="0"/>
              <a:t>class </a:t>
            </a:r>
            <a:r>
              <a:rPr lang="en-US" sz="4000" dirty="0"/>
              <a:t>and overriding the </a:t>
            </a:r>
            <a:r>
              <a:rPr lang="en-US" sz="4000" b="1" dirty="0" err="1"/>
              <a:t>onReceive</a:t>
            </a:r>
            <a:r>
              <a:rPr lang="en-US" sz="4000" b="1" dirty="0"/>
              <a:t>() </a:t>
            </a:r>
            <a:r>
              <a:rPr lang="en-US" sz="4000" dirty="0"/>
              <a:t>method where each message is received as a </a:t>
            </a:r>
            <a:r>
              <a:rPr lang="en-US" sz="4000" b="1" dirty="0"/>
              <a:t>Intent</a:t>
            </a:r>
            <a:r>
              <a:rPr lang="en-US" sz="4000" dirty="0"/>
              <a:t> object parameter</a:t>
            </a:r>
            <a:r>
              <a:rPr lang="en-US" sz="4000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500" dirty="0"/>
              <a:t>public</a:t>
            </a:r>
            <a:r>
              <a:rPr lang="en-US" sz="3500" dirty="0" smtClean="0"/>
              <a:t> </a:t>
            </a:r>
            <a:r>
              <a:rPr lang="en-US" sz="3500" dirty="0"/>
              <a:t>class</a:t>
            </a:r>
            <a:r>
              <a:rPr lang="en-US" sz="3500" dirty="0" smtClean="0"/>
              <a:t> </a:t>
            </a:r>
            <a:r>
              <a:rPr lang="en-US" sz="3500" b="1" dirty="0" err="1" smtClean="0"/>
              <a:t>MainActivity</a:t>
            </a:r>
            <a:r>
              <a:rPr lang="en-US" sz="3500" dirty="0" smtClean="0"/>
              <a:t> </a:t>
            </a:r>
            <a:r>
              <a:rPr lang="en-US" sz="3500" dirty="0"/>
              <a:t>extends</a:t>
            </a:r>
            <a:r>
              <a:rPr lang="en-US" sz="3500" dirty="0" smtClean="0"/>
              <a:t> </a:t>
            </a:r>
            <a:r>
              <a:rPr lang="en-US" sz="3500" b="1" dirty="0"/>
              <a:t>BroadcastReceiver</a:t>
            </a:r>
            <a:r>
              <a:rPr lang="en-US" sz="3500" b="1" dirty="0" smtClean="0"/>
              <a:t> 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{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  public </a:t>
            </a:r>
            <a:r>
              <a:rPr lang="en-US" sz="3500" dirty="0"/>
              <a:t>void</a:t>
            </a:r>
            <a:r>
              <a:rPr lang="en-US" sz="3500" dirty="0" smtClean="0"/>
              <a:t> </a:t>
            </a:r>
            <a:r>
              <a:rPr lang="en-US" sz="3500" b="1" dirty="0" err="1" smtClean="0"/>
              <a:t>onReceive</a:t>
            </a:r>
            <a:r>
              <a:rPr lang="en-US" sz="3500" dirty="0"/>
              <a:t>(Context</a:t>
            </a:r>
            <a:r>
              <a:rPr lang="en-US" sz="3500" dirty="0" smtClean="0"/>
              <a:t> </a:t>
            </a:r>
            <a:r>
              <a:rPr lang="en-US" sz="3500" dirty="0" err="1" smtClean="0"/>
              <a:t>context</a:t>
            </a:r>
            <a:r>
              <a:rPr lang="en-US" sz="3500" dirty="0"/>
              <a:t>,</a:t>
            </a:r>
            <a:r>
              <a:rPr lang="en-US" sz="3500" dirty="0" smtClean="0"/>
              <a:t> </a:t>
            </a:r>
            <a:r>
              <a:rPr lang="en-US" sz="3500" dirty="0"/>
              <a:t>Intent</a:t>
            </a:r>
            <a:r>
              <a:rPr lang="en-US" sz="3500" dirty="0" smtClean="0"/>
              <a:t> </a:t>
            </a:r>
            <a:r>
              <a:rPr lang="en-US" sz="3500" dirty="0" err="1" smtClean="0"/>
              <a:t>intent</a:t>
            </a:r>
            <a:r>
              <a:rPr lang="en-US" sz="3500" dirty="0"/>
              <a:t>)</a:t>
            </a:r>
            <a:r>
              <a:rPr lang="en-US" sz="3500" dirty="0" smtClean="0"/>
              <a:t> 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  { 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  </a:t>
            </a:r>
            <a:r>
              <a:rPr lang="en-US" sz="3500" dirty="0" err="1" smtClean="0"/>
              <a:t>Toast.makeText</a:t>
            </a:r>
            <a:r>
              <a:rPr lang="en-US" sz="3500" dirty="0" smtClean="0"/>
              <a:t>(</a:t>
            </a:r>
            <a:r>
              <a:rPr lang="en-US" sz="3500" dirty="0" err="1" smtClean="0"/>
              <a:t>getApplicationContext</a:t>
            </a:r>
            <a:r>
              <a:rPr lang="en-US" sz="3500" dirty="0" smtClean="0"/>
              <a:t>(), </a:t>
            </a:r>
            <a:r>
              <a:rPr lang="en-US" sz="3500" dirty="0"/>
              <a:t>"Intent </a:t>
            </a:r>
            <a:r>
              <a:rPr lang="en-US" sz="3500" dirty="0" smtClean="0"/>
              <a:t>Detected",     </a:t>
            </a:r>
            <a:r>
              <a:rPr lang="en-US" sz="3500" dirty="0" err="1" smtClean="0"/>
              <a:t>Toast.LENGTH_LONG</a:t>
            </a:r>
            <a:r>
              <a:rPr lang="en-US" sz="3500" dirty="0"/>
              <a:t>).</a:t>
            </a:r>
            <a:r>
              <a:rPr lang="en-US" sz="3500" dirty="0" smtClean="0"/>
              <a:t>show</a:t>
            </a:r>
            <a:r>
              <a:rPr lang="en-US" sz="3500" dirty="0"/>
              <a:t>();</a:t>
            </a:r>
            <a:r>
              <a:rPr lang="en-US" sz="3500" dirty="0" smtClean="0"/>
              <a:t> </a:t>
            </a:r>
          </a:p>
          <a:p>
            <a:pPr>
              <a:buNone/>
            </a:pPr>
            <a:r>
              <a:rPr lang="en-US" sz="3500" dirty="0" smtClean="0"/>
              <a:t>    } </a:t>
            </a:r>
          </a:p>
          <a:p>
            <a:pPr>
              <a:buNone/>
            </a:pPr>
            <a:r>
              <a:rPr lang="en-US" sz="3500" dirty="0" smtClean="0"/>
              <a:t>}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Broadcast Receivers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/>
              <a:t>Registering Broadcast </a:t>
            </a:r>
            <a:r>
              <a:rPr lang="en-US" dirty="0" smtClean="0"/>
              <a:t>Receiver……</a:t>
            </a:r>
          </a:p>
          <a:p>
            <a:pPr>
              <a:buNone/>
            </a:pPr>
            <a:r>
              <a:rPr lang="en-US" dirty="0" smtClean="0"/>
              <a:t>    An </a:t>
            </a:r>
            <a:r>
              <a:rPr lang="en-US" dirty="0"/>
              <a:t>application listens for specific broadcast intents by registering a broadcast receiver in </a:t>
            </a:r>
            <a:r>
              <a:rPr lang="en-US" i="1" dirty="0"/>
              <a:t>AndroidManifest.xml</a:t>
            </a:r>
            <a:r>
              <a:rPr lang="en-US" dirty="0"/>
              <a:t> file. Consider we are going to </a:t>
            </a:r>
            <a:r>
              <a:rPr lang="en-US" dirty="0" smtClean="0"/>
              <a:t>register</a:t>
            </a:r>
            <a:r>
              <a:rPr lang="en-US" b="1" dirty="0" smtClean="0"/>
              <a:t> </a:t>
            </a:r>
            <a:r>
              <a:rPr lang="en-US" b="1" i="1" dirty="0" err="1" smtClean="0"/>
              <a:t>MainActivity</a:t>
            </a:r>
            <a:r>
              <a:rPr lang="en-US" dirty="0"/>
              <a:t> for system generated event </a:t>
            </a:r>
            <a:r>
              <a:rPr lang="en-US" b="1" dirty="0"/>
              <a:t>ACTION_BOOT_COMPLETED </a:t>
            </a:r>
            <a:r>
              <a:rPr lang="en-US" dirty="0"/>
              <a:t>which is fired by the system once the Android system has completed the boot process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Syntax: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smtClean="0"/>
              <a:t>       &lt;</a:t>
            </a:r>
            <a:r>
              <a:rPr lang="en-US" dirty="0"/>
              <a:t>application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android:icon</a:t>
            </a:r>
            <a:r>
              <a:rPr lang="en-US" dirty="0"/>
              <a:t>="@</a:t>
            </a:r>
            <a:r>
              <a:rPr lang="en-US" dirty="0" err="1" smtClean="0"/>
              <a:t>drawable</a:t>
            </a:r>
            <a:r>
              <a:rPr lang="en-US" dirty="0" smtClean="0"/>
              <a:t>/</a:t>
            </a:r>
            <a:r>
              <a:rPr lang="en-US" dirty="0" err="1" smtClean="0"/>
              <a:t>ic_launcher</a:t>
            </a:r>
            <a:r>
              <a:rPr lang="en-US" dirty="0" smtClean="0"/>
              <a:t>"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android:theme</a:t>
            </a:r>
            <a:r>
              <a:rPr lang="en-US" dirty="0"/>
              <a:t>="@</a:t>
            </a:r>
            <a:r>
              <a:rPr lang="en-US" dirty="0" smtClean="0"/>
              <a:t>style/</a:t>
            </a:r>
            <a:r>
              <a:rPr lang="en-US" dirty="0" err="1" smtClean="0"/>
              <a:t>AppTheme</a:t>
            </a:r>
            <a:r>
              <a:rPr lang="en-US" dirty="0" smtClean="0"/>
              <a:t>“&gt;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/>
              <a:t>receiver</a:t>
            </a:r>
            <a:r>
              <a:rPr lang="en-US" dirty="0" smtClean="0"/>
              <a:t>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 smtClean="0"/>
              <a:t>MainActivity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/>
              <a:t>intent-filter&gt;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/>
              <a:t>action</a:t>
            </a:r>
            <a:r>
              <a:rPr lang="en-US" dirty="0" smtClean="0"/>
              <a:t>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android.intent.action.BOOT_COMPLETED</a:t>
            </a:r>
            <a:r>
              <a:rPr lang="en-US" dirty="0" smtClean="0"/>
              <a:t>"&gt;  </a:t>
            </a:r>
            <a:r>
              <a:rPr lang="en-US" dirty="0"/>
              <a:t>&lt;/action&gt;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&lt;/</a:t>
            </a:r>
            <a:r>
              <a:rPr lang="en-US" dirty="0"/>
              <a:t>intent-filter&gt;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&lt;/</a:t>
            </a:r>
            <a:r>
              <a:rPr lang="en-US" dirty="0"/>
              <a:t>receiver&gt;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application&gt;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Broadcast Receivers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Intent/Event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android.intent.action.BATTERY_CHANGED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android.intent.action.BATTERY_LOW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android.intent.action.BATTERY_OKAY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android.intent.action.BOOT_COMPLETED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android.intent.action.BUG_REPORT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android.intent.action.CALL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android.intent.action.DATE_CHANGED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android.intent.action.TIME_CHANGED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android.intent.action.REBOOT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Content Providers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    A </a:t>
            </a:r>
            <a:r>
              <a:rPr lang="en-US" sz="2800" b="1" dirty="0"/>
              <a:t>content provider </a:t>
            </a:r>
            <a:r>
              <a:rPr lang="en-US" sz="2800" dirty="0"/>
              <a:t>component supplies data from one application to others on request. Such requests are handled by the methods of the </a:t>
            </a:r>
            <a:r>
              <a:rPr lang="en-US" sz="2800" b="1" dirty="0" err="1"/>
              <a:t>ContentResolver</a:t>
            </a:r>
            <a:r>
              <a:rPr lang="en-US" sz="2800" dirty="0"/>
              <a:t> class. A content provider can use different ways to store its data and the data can be stored in a database, in files, or even over a network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</p:txBody>
      </p:sp>
      <p:pic>
        <p:nvPicPr>
          <p:cNvPr id="4" name="Picture 3" descr="cont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7600"/>
            <a:ext cx="7162800" cy="2828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353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7 </vt:lpstr>
      <vt:lpstr>Services </vt:lpstr>
      <vt:lpstr>Services </vt:lpstr>
      <vt:lpstr>Services </vt:lpstr>
      <vt:lpstr>Broadcast Receivers </vt:lpstr>
      <vt:lpstr>Broadcast Receivers </vt:lpstr>
      <vt:lpstr>Broadcast Receivers </vt:lpstr>
      <vt:lpstr>Broadcast Receivers </vt:lpstr>
      <vt:lpstr>Content Providers </vt:lpstr>
      <vt:lpstr>Content Providers </vt:lpstr>
      <vt:lpstr>Content Providers </vt:lpstr>
      <vt:lpstr>Content Providers</vt:lpstr>
      <vt:lpstr>Content Providers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7 </dc:title>
  <dc:creator>ICT</dc:creator>
  <cp:lastModifiedBy>Pooja</cp:lastModifiedBy>
  <cp:revision>99</cp:revision>
  <dcterms:created xsi:type="dcterms:W3CDTF">2016-08-22T12:14:19Z</dcterms:created>
  <dcterms:modified xsi:type="dcterms:W3CDTF">2016-08-23T15:47:50Z</dcterms:modified>
</cp:coreProperties>
</file>