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45781-70B9-454F-9F6B-798C0A562CA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B9BF1-236C-4930-9FFB-A647689A86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9BF1-236C-4930-9FFB-A647689A860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2DA8-C022-41A1-B6E1-3A493229369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7E33-8739-4AF8-9FAA-6573454887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Android UI Layout &amp; UI Controls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Controls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Android </a:t>
            </a:r>
            <a:r>
              <a:rPr lang="en-US" dirty="0"/>
              <a:t>provides a wide variety of controls you can use in your UI, such as </a:t>
            </a:r>
            <a:r>
              <a:rPr lang="en-US" dirty="0" smtClean="0"/>
              <a:t>button, text view, edit text, </a:t>
            </a:r>
            <a:r>
              <a:rPr lang="en-US" dirty="0"/>
              <a:t>check box, </a:t>
            </a:r>
            <a:r>
              <a:rPr lang="en-US" dirty="0" smtClean="0"/>
              <a:t>radio button, Radio Group,  Toggle Button, Seek-Bar, Progress Bar, and </a:t>
            </a:r>
            <a:r>
              <a:rPr lang="en-US" dirty="0"/>
              <a:t>many more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ui_contr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1400"/>
            <a:ext cx="6781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Controls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Android UI </a:t>
            </a:r>
            <a:r>
              <a:rPr lang="en-US" b="1" dirty="0" smtClean="0"/>
              <a:t>Controls:</a:t>
            </a:r>
          </a:p>
          <a:p>
            <a:pPr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676399"/>
          <a:ext cx="77724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257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control is used to display text to the user.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EditText is a predefined subclass of TextView that includes editing capabilities.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AutoCompleteTextView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AutoCompleteTextView is a view that is similar to EditText, except that it shows a list of completion suggestions automatically while the user is typing.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push-button with text that can be pressed, or clicked, by the user to perform an action.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push-button with Image that can be pressed, or clicked, by the user to perform an action.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for Multiple Selection.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for Single</a:t>
                      </a:r>
                      <a:r>
                        <a:rPr lang="en-US" baseline="0" dirty="0" smtClean="0"/>
                        <a:t> Selection.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RadioGroup is used to group together one or more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Controls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Android UI Controls: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676400"/>
          <a:ext cx="79248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 Controls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ToggleButton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on/off button with a light indicator.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ProgressBar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ProgressBar provides visual feedback about some ongoing tasks, such as when you are performing a task in the background.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drop-down list that allows users to select one value from a 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TimePicker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TimePicker view enables users to select a time of the day, in either 24-hour mode or AM/PM mode.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DatePicker view enables users to select a date of the day.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SeekBar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SeekBar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an extension of ProgressBar that adds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draggable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thumb. The user can touch the thumb and drag left or right to set the current progress level 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Layout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/>
              <a:t>is the base class for widgets, which are used to create interactive UI components like buttons, text fields, etc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/>
              <a:t>The </a:t>
            </a:r>
            <a:r>
              <a:rPr lang="en-US" b="1" dirty="0" err="1"/>
              <a:t>ViewGroup</a:t>
            </a:r>
            <a:r>
              <a:rPr lang="en-US" dirty="0"/>
              <a:t> is a subclass of </a:t>
            </a:r>
            <a:r>
              <a:rPr lang="en-US" b="1" dirty="0"/>
              <a:t>View</a:t>
            </a:r>
            <a:r>
              <a:rPr lang="en-US" dirty="0"/>
              <a:t> and provides invisible container that hold other Views or other </a:t>
            </a:r>
            <a:r>
              <a:rPr lang="en-US" dirty="0" err="1"/>
              <a:t>ViewGroups</a:t>
            </a:r>
            <a:r>
              <a:rPr lang="en-US" dirty="0"/>
              <a:t> and define their layout properties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 descr="layo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733800"/>
            <a:ext cx="5334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</a:t>
            </a:r>
            <a:r>
              <a:rPr lang="en-US" dirty="0" smtClean="0">
                <a:solidFill>
                  <a:schemeClr val="tx1"/>
                </a:solidFill>
              </a:rPr>
              <a:t> Layout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Step 1:  Create Layout-XML File and Take Widgets which you want…..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RelativeLayout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android:layout_width</a:t>
            </a:r>
            <a:r>
              <a:rPr lang="en-US" dirty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”&gt;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TextView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android:id</a:t>
            </a:r>
            <a:r>
              <a:rPr lang="en-US" dirty="0"/>
              <a:t>="@+</a:t>
            </a:r>
            <a:r>
              <a:rPr lang="en-US" dirty="0" smtClean="0"/>
              <a:t>id/text“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android:layout_height</a:t>
            </a:r>
            <a:r>
              <a:rPr lang="en-US" dirty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android:text</a:t>
            </a:r>
            <a:r>
              <a:rPr lang="en-US" dirty="0"/>
              <a:t>="This is a TextView"</a:t>
            </a:r>
            <a:r>
              <a:rPr lang="en-US" dirty="0" smtClean="0"/>
              <a:t>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&lt;Button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android:id</a:t>
            </a:r>
            <a:r>
              <a:rPr lang="en-US" dirty="0"/>
              <a:t>="@+</a:t>
            </a:r>
            <a:r>
              <a:rPr lang="en-US" dirty="0" smtClean="0"/>
              <a:t>id/button“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android:text</a:t>
            </a:r>
            <a:r>
              <a:rPr lang="en-US" dirty="0"/>
              <a:t>="This is a Button"</a:t>
            </a:r>
            <a:r>
              <a:rPr lang="en-US" dirty="0" smtClean="0"/>
              <a:t> </a:t>
            </a:r>
            <a:r>
              <a:rPr lang="en-US" dirty="0"/>
              <a:t>/&gt;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Layout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Output of XML File: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52600"/>
            <a:ext cx="32766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Layout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Step 2: Link your XML File with Java File…..</a:t>
            </a:r>
          </a:p>
          <a:p>
            <a:pPr>
              <a:buNone/>
            </a:pPr>
            <a:r>
              <a:rPr lang="en-US" dirty="0" smtClean="0"/>
              <a:t>Syntax in Java File:-</a:t>
            </a:r>
          </a:p>
          <a:p>
            <a:pPr>
              <a:buNone/>
            </a:pPr>
            <a:r>
              <a:rPr lang="en-US" sz="2800" b="1" dirty="0" smtClean="0"/>
              <a:t>public </a:t>
            </a:r>
            <a:r>
              <a:rPr lang="en-US" sz="2800" b="1" dirty="0"/>
              <a:t>void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onCreate</a:t>
            </a:r>
            <a:r>
              <a:rPr lang="en-US" sz="2800" b="1" dirty="0"/>
              <a:t>(Bundle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savedInstanceState</a:t>
            </a:r>
            <a:r>
              <a:rPr lang="en-US" sz="2800" b="1" dirty="0"/>
              <a:t>)</a:t>
            </a:r>
            <a:r>
              <a:rPr lang="en-US" sz="2800" b="1" dirty="0" smtClean="0"/>
              <a:t> </a:t>
            </a:r>
          </a:p>
          <a:p>
            <a:pPr>
              <a:buNone/>
            </a:pPr>
            <a:r>
              <a:rPr lang="en-US" sz="2800" b="1" dirty="0" smtClean="0"/>
              <a:t>{ </a:t>
            </a:r>
          </a:p>
          <a:p>
            <a:pP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super.onCreate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savedInstanceState</a:t>
            </a:r>
            <a:r>
              <a:rPr lang="en-US" sz="2800" b="1" dirty="0"/>
              <a:t>);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setContentView</a:t>
            </a:r>
            <a:r>
              <a:rPr lang="en-US" sz="2800" b="1" dirty="0"/>
              <a:t>(</a:t>
            </a:r>
            <a:r>
              <a:rPr lang="en-US" sz="2800" b="1" dirty="0" err="1" smtClean="0"/>
              <a:t>R</a:t>
            </a:r>
            <a:r>
              <a:rPr lang="en-US" sz="2800" b="1" dirty="0" err="1"/>
              <a:t>.</a:t>
            </a:r>
            <a:r>
              <a:rPr lang="en-US" sz="2800" b="1" dirty="0" err="1" smtClean="0"/>
              <a:t>layout</a:t>
            </a:r>
            <a:r>
              <a:rPr lang="en-US" sz="2800" b="1" dirty="0" err="1"/>
              <a:t>.</a:t>
            </a:r>
            <a:r>
              <a:rPr lang="en-US" sz="2800" b="1" dirty="0" err="1" smtClean="0"/>
              <a:t>activity_main</a:t>
            </a:r>
            <a:r>
              <a:rPr lang="en-US" sz="2800" b="1" dirty="0" smtClean="0"/>
              <a:t>);</a:t>
            </a:r>
          </a:p>
          <a:p>
            <a:pPr>
              <a:buNone/>
            </a:pPr>
            <a:r>
              <a:rPr lang="en-US" sz="2800" b="1" dirty="0" smtClean="0"/>
              <a:t> }</a:t>
            </a:r>
          </a:p>
          <a:p>
            <a:pPr>
              <a:buNone/>
            </a:pPr>
            <a:endParaRPr lang="en-US" sz="2800" b="1" smtClean="0"/>
          </a:p>
          <a:p>
            <a:pPr>
              <a:buNone/>
            </a:pPr>
            <a:r>
              <a:rPr lang="en-US" sz="2800" smtClean="0"/>
              <a:t>Note: You have to use </a:t>
            </a:r>
            <a:r>
              <a:rPr lang="en-US" sz="2800" b="1" smtClean="0"/>
              <a:t>setContentView</a:t>
            </a:r>
            <a:r>
              <a:rPr lang="en-US" sz="2800" smtClean="0"/>
              <a:t> Function in</a:t>
            </a:r>
          </a:p>
          <a:p>
            <a:pPr>
              <a:buNone/>
            </a:pPr>
            <a:r>
              <a:rPr lang="en-US" sz="2800" b="1" smtClean="0"/>
              <a:t>OnCreate</a:t>
            </a:r>
            <a:r>
              <a:rPr lang="en-US" sz="2800" smtClean="0"/>
              <a:t> Method to link your xml file with java file.</a:t>
            </a:r>
            <a:endParaRPr lang="en-US" sz="2800"/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Layout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/>
              <a:t>Android Layout </a:t>
            </a:r>
            <a:r>
              <a:rPr lang="en-US" dirty="0" smtClean="0"/>
              <a:t>Types:-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676400"/>
          <a:ext cx="7543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45"/>
                <a:gridCol w="546925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LinearLayout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view group that aligns all children in a single direction, vertically or horizontally.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RelativeLayout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view group that displays child views in relative positions.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TableLayout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view that groups views into rows and columns.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FrameLayout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placeholder on screen that you can use to display a single view.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view group that displays a list of scrollable items.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GridView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ViewGroup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displays items in a two-dimensional, scrollable grid.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Absolute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AbsoluteLayout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enables you to specify the exact location of its children.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Layout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Layout </a:t>
            </a:r>
            <a:r>
              <a:rPr lang="en-US" sz="2000" b="1" dirty="0" smtClean="0"/>
              <a:t>Attributes</a:t>
            </a:r>
            <a:r>
              <a:rPr lang="en-US" sz="2000" dirty="0" smtClean="0"/>
              <a:t>: </a:t>
            </a:r>
            <a:r>
              <a:rPr lang="en-US" sz="2000" dirty="0"/>
              <a:t>Each layout has a set </a:t>
            </a:r>
            <a:r>
              <a:rPr lang="en-US" sz="2000" dirty="0" smtClean="0"/>
              <a:t>of attributes </a:t>
            </a:r>
            <a:r>
              <a:rPr lang="en-US" sz="2000" dirty="0"/>
              <a:t>which define the visual properties of that layout. 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828800"/>
          <a:ext cx="76962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ID which uniquely identifies the view.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width of the layout.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height of the layout.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android:layout_marginTop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extra space on the top side of the layout.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android:layout_marginBottom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extra space on the bottom side of the layout.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android:layout_marginLeft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extra space on the left side of the layout.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android:layout_marginRight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extra space on the right side of the layout.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to display.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android:textColor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Text</a:t>
                      </a:r>
                      <a:r>
                        <a:rPr lang="en-US" baseline="0" dirty="0" smtClean="0"/>
                        <a:t> Color.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Layout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Note:</a:t>
            </a:r>
          </a:p>
          <a:p>
            <a:r>
              <a:rPr lang="en-US" dirty="0"/>
              <a:t>Here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 are the dimension of the layout/view which can be specified in terms of </a:t>
            </a:r>
            <a:r>
              <a:rPr lang="en-US" b="1" dirty="0" err="1"/>
              <a:t>dp</a:t>
            </a:r>
            <a:r>
              <a:rPr lang="en-US" dirty="0"/>
              <a:t> (Density-independent Pixels), </a:t>
            </a:r>
            <a:r>
              <a:rPr lang="en-US" b="1" dirty="0"/>
              <a:t>sp</a:t>
            </a:r>
            <a:r>
              <a:rPr lang="en-US" dirty="0"/>
              <a:t> ( Scale-independent Pixels), </a:t>
            </a:r>
            <a:r>
              <a:rPr lang="en-US" b="1" dirty="0"/>
              <a:t>pt</a:t>
            </a:r>
            <a:r>
              <a:rPr lang="en-US" dirty="0"/>
              <a:t> ( Points which is 1/72 of an inch), </a:t>
            </a:r>
            <a:r>
              <a:rPr lang="en-US" b="1" dirty="0" err="1" smtClean="0"/>
              <a:t>px</a:t>
            </a:r>
            <a:r>
              <a:rPr lang="en-US" b="1" dirty="0" smtClean="0"/>
              <a:t> </a:t>
            </a:r>
            <a:r>
              <a:rPr lang="en-US" dirty="0" smtClean="0"/>
              <a:t>( </a:t>
            </a:r>
            <a:r>
              <a:rPr lang="en-US" dirty="0"/>
              <a:t>Pixels), mm ( Millimeters) and finally in (</a:t>
            </a:r>
            <a:r>
              <a:rPr lang="en-US" b="1" dirty="0"/>
              <a:t>inches</a:t>
            </a:r>
            <a:r>
              <a:rPr lang="en-US" dirty="0"/>
              <a:t>).</a:t>
            </a:r>
          </a:p>
          <a:p>
            <a:r>
              <a:rPr lang="en-US" dirty="0"/>
              <a:t>You can specify width and height with exact measurements </a:t>
            </a:r>
            <a:r>
              <a:rPr lang="en-US" dirty="0" smtClean="0"/>
              <a:t>−</a:t>
            </a:r>
            <a:endParaRPr lang="en-US" dirty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android:layout_width</a:t>
            </a:r>
            <a:r>
              <a:rPr lang="en-US" b="1" dirty="0" smtClean="0"/>
              <a:t>=</a:t>
            </a:r>
            <a:r>
              <a:rPr lang="en-US" b="1" dirty="0" err="1" smtClean="0"/>
              <a:t>wrap_content</a:t>
            </a:r>
            <a:r>
              <a:rPr lang="en-US" dirty="0"/>
              <a:t> </a:t>
            </a:r>
            <a:r>
              <a:rPr lang="en-US" dirty="0" smtClean="0"/>
              <a:t>: tells </a:t>
            </a:r>
            <a:r>
              <a:rPr lang="en-US" dirty="0"/>
              <a:t>your view to size itself to the dimensions required by its content.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android:layout_width</a:t>
            </a:r>
            <a:r>
              <a:rPr lang="en-US" b="1" dirty="0" smtClean="0"/>
              <a:t>=</a:t>
            </a:r>
            <a:r>
              <a:rPr lang="en-US" b="1" dirty="0" err="1" smtClean="0"/>
              <a:t>fill_parent</a:t>
            </a:r>
            <a:r>
              <a:rPr lang="en-US" b="1" dirty="0" smtClean="0"/>
              <a:t>: </a:t>
            </a:r>
            <a:r>
              <a:rPr lang="en-US" dirty="0"/>
              <a:t> tells your view to become as big as its parent view.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UI Layout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View Identification: </a:t>
            </a:r>
            <a:r>
              <a:rPr lang="en-US" dirty="0" smtClean="0"/>
              <a:t>A </a:t>
            </a:r>
            <a:r>
              <a:rPr lang="en-US" dirty="0"/>
              <a:t>view object may have a unique ID assigned to it which will identify the View </a:t>
            </a:r>
            <a:r>
              <a:rPr lang="en-US" dirty="0" smtClean="0"/>
              <a:t>uniquely.</a:t>
            </a:r>
          </a:p>
          <a:p>
            <a:pPr>
              <a:buNone/>
            </a:pPr>
            <a:r>
              <a:rPr lang="en-US" b="1" dirty="0" smtClean="0"/>
              <a:t>Syntax:-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android:id</a:t>
            </a:r>
            <a:r>
              <a:rPr lang="en-US" b="1" dirty="0" smtClean="0"/>
              <a:t>=“@+id/button1”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b="1" dirty="0"/>
              <a:t>at-symbol (@) </a:t>
            </a:r>
            <a:r>
              <a:rPr lang="en-US" dirty="0"/>
              <a:t>at the beginning of the string indicates that the XML parser should parse and expand the rest of the ID string and identify it as an ID resource</a:t>
            </a:r>
            <a:r>
              <a:rPr lang="en-US" dirty="0" smtClean="0"/>
              <a:t>.</a:t>
            </a:r>
          </a:p>
          <a:p>
            <a:r>
              <a:rPr lang="en-US" dirty="0"/>
              <a:t>The plus-symbol (+) means that this is a new resource name that must be created and added to our resources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For using this Button in your application, you have to perform 2 basic steps: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Object of Button Class by using this syntax: </a:t>
            </a:r>
            <a:r>
              <a:rPr lang="en-US" b="1" dirty="0" smtClean="0"/>
              <a:t>Button </a:t>
            </a:r>
            <a:r>
              <a:rPr lang="en-US" b="1" dirty="0" err="1" smtClean="0"/>
              <a:t>btn</a:t>
            </a:r>
            <a:r>
              <a:rPr lang="en-US" b="1" dirty="0" smtClean="0"/>
              <a:t>;</a:t>
            </a:r>
          </a:p>
          <a:p>
            <a:pPr marL="514350" indent="-514350">
              <a:buAutoNum type="arabicPeriod"/>
            </a:pPr>
            <a:r>
              <a:rPr lang="en-US" dirty="0" smtClean="0"/>
              <a:t>Link id of Button with created object by using this syntax: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err="1" smtClean="0"/>
              <a:t>btn</a:t>
            </a:r>
            <a:r>
              <a:rPr lang="en-US" b="1" dirty="0" smtClean="0"/>
              <a:t> </a:t>
            </a:r>
            <a:r>
              <a:rPr lang="en-US" b="1" dirty="0"/>
              <a:t>=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smtClean="0"/>
              <a:t>Button)</a:t>
            </a:r>
            <a:r>
              <a:rPr lang="en-US" b="1" dirty="0" err="1" smtClean="0"/>
              <a:t>findViewById</a:t>
            </a:r>
            <a:r>
              <a:rPr lang="en-US" b="1" dirty="0" smtClean="0"/>
              <a:t>(R.id.button1);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887</Words>
  <Application>Microsoft Office PowerPoint</Application>
  <PresentationFormat>On-screen Show (4:3)</PresentationFormat>
  <Paragraphs>141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9</vt:lpstr>
      <vt:lpstr>UI Layout </vt:lpstr>
      <vt:lpstr>UI Layout </vt:lpstr>
      <vt:lpstr>UI Layout </vt:lpstr>
      <vt:lpstr>UI Layout </vt:lpstr>
      <vt:lpstr>UI Layout </vt:lpstr>
      <vt:lpstr>UI Layout </vt:lpstr>
      <vt:lpstr>UI Layout </vt:lpstr>
      <vt:lpstr>UI Layout </vt:lpstr>
      <vt:lpstr>UI Controls </vt:lpstr>
      <vt:lpstr>UI Controls </vt:lpstr>
      <vt:lpstr>UI Controls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ICT</dc:creator>
  <cp:lastModifiedBy>ICT</cp:lastModifiedBy>
  <cp:revision>63</cp:revision>
  <dcterms:created xsi:type="dcterms:W3CDTF">2016-08-29T12:02:13Z</dcterms:created>
  <dcterms:modified xsi:type="dcterms:W3CDTF">2016-08-29T13:36:16Z</dcterms:modified>
</cp:coreProperties>
</file>