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3" r:id="rId3"/>
    <p:sldId id="265" r:id="rId4"/>
    <p:sldId id="266" r:id="rId5"/>
    <p:sldId id="267" r:id="rId6"/>
    <p:sldId id="268" r:id="rId7"/>
    <p:sldId id="26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28F414-D679-4748-B152-80399FEC5286}" type="datetimeFigureOut">
              <a:rPr lang="en-US" smtClean="0"/>
              <a:pPr/>
              <a:t>06/01/2018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BC06B-DD0D-4D72-B214-AF5B46902A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3610F6-A461-40C4-B553-C4E35E76D31A}"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A04251-9E63-411E-A2EA-C47F728A149D}" type="datetimeFigureOut">
              <a:rPr lang="en-US" smtClean="0"/>
              <a:pPr/>
              <a:t>06/01/2018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19353-5680-47F8-9D41-05526219D2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04251-9E63-411E-A2EA-C47F728A149D}" type="datetimeFigureOut">
              <a:rPr lang="en-US" smtClean="0"/>
              <a:pPr/>
              <a:t>06/01/2018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519353-5680-47F8-9D41-05526219D2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What is Android?</a:t>
            </a:r>
            <a:br>
              <a:rPr lang="en-US" b="1" dirty="0"/>
            </a:br>
            <a:endParaRPr lang="en-US" dirty="0"/>
          </a:p>
        </p:txBody>
      </p:sp>
      <p:sp>
        <p:nvSpPr>
          <p:cNvPr id="4" name="Content Placeholder 3"/>
          <p:cNvSpPr>
            <a:spLocks noGrp="1"/>
          </p:cNvSpPr>
          <p:nvPr>
            <p:ph idx="1"/>
          </p:nvPr>
        </p:nvSpPr>
        <p:spPr/>
        <p:txBody>
          <a:bodyPr>
            <a:normAutofit fontScale="92500" lnSpcReduction="20000"/>
          </a:bodyPr>
          <a:lstStyle/>
          <a:p>
            <a:r>
              <a:rPr lang="en-US" dirty="0"/>
              <a:t>Android is an open source and Linux-based </a:t>
            </a:r>
            <a:r>
              <a:rPr lang="en-US" b="1" dirty="0"/>
              <a:t>Operating System</a:t>
            </a:r>
            <a:r>
              <a:rPr lang="en-US" dirty="0"/>
              <a:t> for mobile devices such as smart phones and tablet computers. </a:t>
            </a:r>
          </a:p>
          <a:p>
            <a:r>
              <a:rPr lang="en-US" dirty="0"/>
              <a:t>Android was developed by the </a:t>
            </a:r>
            <a:r>
              <a:rPr lang="en-US" i="1" dirty="0"/>
              <a:t>Open Handset Alliance</a:t>
            </a:r>
            <a:r>
              <a:rPr lang="en-US" dirty="0"/>
              <a:t>, led by Google, and other companies.</a:t>
            </a:r>
          </a:p>
          <a:p>
            <a:r>
              <a:rPr lang="en-US" dirty="0"/>
              <a:t>The first beta version of the Android Software Development Kit (SDK) was released by Google in 2007 where as the first commercial version, Android 1.0, was released in September 2008.</a:t>
            </a:r>
          </a:p>
          <a:p>
            <a:r>
              <a:rPr lang="en-US" dirty="0"/>
              <a:t>Current latest version is Android 7.0 Nougat which released on 22 August 2016.</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About Android Applications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Android applications are usually developed in the Java language using the Android Software Development Kit.</a:t>
            </a:r>
          </a:p>
          <a:p>
            <a:pPr>
              <a:buNone/>
            </a:pPr>
            <a:endParaRPr lang="en-US" dirty="0"/>
          </a:p>
          <a:p>
            <a:r>
              <a:rPr lang="en-US" dirty="0"/>
              <a:t>Once developed, Android applications can be packaged easily and sold out either through a store such as </a:t>
            </a:r>
            <a:r>
              <a:rPr lang="en-US" b="1" dirty="0"/>
              <a:t>Google Play Store</a:t>
            </a:r>
            <a:r>
              <a:rPr lang="en-US" dirty="0"/>
              <a:t>, </a:t>
            </a:r>
            <a:r>
              <a:rPr lang="en-US" b="1" dirty="0"/>
              <a:t>Opera Mobile Store</a:t>
            </a:r>
            <a:r>
              <a:rPr lang="en-US" dirty="0"/>
              <a:t>,</a:t>
            </a:r>
            <a:r>
              <a:rPr lang="en-US" b="1" dirty="0"/>
              <a:t> </a:t>
            </a:r>
            <a:r>
              <a:rPr lang="en-US" dirty="0"/>
              <a:t>and the </a:t>
            </a:r>
            <a:r>
              <a:rPr lang="en-US" b="1" dirty="0"/>
              <a:t>Amazon </a:t>
            </a:r>
            <a:r>
              <a:rPr lang="en-US" b="1" dirty="0" err="1"/>
              <a:t>Appstore</a:t>
            </a:r>
            <a:r>
              <a:rPr lang="en-US" dirty="0"/>
              <a:t>.</a:t>
            </a:r>
          </a:p>
          <a:p>
            <a:pPr>
              <a:buNone/>
            </a:pPr>
            <a:endParaRPr lang="en-US" dirty="0"/>
          </a:p>
          <a:p>
            <a:r>
              <a:rPr lang="en-US" dirty="0"/>
              <a:t>Android powers hundreds of millions of mobile devices in more than 190 countries around the world. It's the largest installed base of any mobile platform and growing fast. Every day more than 1 million new Android devices are activated worldwide.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History of Android</a:t>
            </a:r>
            <a:br>
              <a:rPr lang="en-US" dirty="0"/>
            </a:br>
            <a:endParaRPr lang="en-US" dirty="0"/>
          </a:p>
        </p:txBody>
      </p:sp>
      <p:pic>
        <p:nvPicPr>
          <p:cNvPr id="4" name="Content Placeholder 4" descr="list-of-andriod-version-names-Andriod-7.0.jpg"/>
          <p:cNvPicPr>
            <a:picLocks noGrp="1" noChangeAspect="1"/>
          </p:cNvPicPr>
          <p:nvPr>
            <p:ph idx="1"/>
          </p:nvPr>
        </p:nvPicPr>
        <p:blipFill>
          <a:blip r:embed="rId2"/>
          <a:stretch>
            <a:fillRect/>
          </a:stretch>
        </p:blipFill>
        <p:spPr>
          <a:xfrm>
            <a:off x="381000" y="1295400"/>
            <a:ext cx="8458200" cy="50292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What is API level?</a:t>
            </a:r>
            <a:br>
              <a:rPr lang="en-US" dirty="0"/>
            </a:br>
            <a:r>
              <a:rPr lang="en-US" dirty="0"/>
              <a:t>  </a:t>
            </a:r>
            <a:br>
              <a:rPr lang="en-US" dirty="0"/>
            </a:br>
            <a:br>
              <a:rPr lang="en-US" dirty="0"/>
            </a:br>
            <a:endParaRPr lang="en-US" dirty="0"/>
          </a:p>
        </p:txBody>
      </p:sp>
      <p:sp>
        <p:nvSpPr>
          <p:cNvPr id="5" name="Content Placeholder 4"/>
          <p:cNvSpPr>
            <a:spLocks noGrp="1"/>
          </p:cNvSpPr>
          <p:nvPr>
            <p:ph idx="1"/>
          </p:nvPr>
        </p:nvSpPr>
        <p:spPr>
          <a:xfrm>
            <a:off x="457200" y="1066800"/>
            <a:ext cx="8229600" cy="5059363"/>
          </a:xfrm>
        </p:spPr>
        <p:txBody>
          <a:bodyPr>
            <a:normAutofit/>
          </a:bodyPr>
          <a:lstStyle/>
          <a:p>
            <a:pPr>
              <a:buNone/>
            </a:pPr>
            <a:r>
              <a:rPr lang="en-US" sz="2000" dirty="0"/>
              <a:t>API (Application Programming Interface) Level is an integer value that uniquely identifies the framework.</a:t>
            </a:r>
          </a:p>
          <a:p>
            <a:pPr>
              <a:buNone/>
            </a:pPr>
            <a:endParaRPr lang="en-US" sz="2000" dirty="0"/>
          </a:p>
        </p:txBody>
      </p:sp>
      <p:pic>
        <p:nvPicPr>
          <p:cNvPr id="6" name="Picture 5" descr="Untitled.png"/>
          <p:cNvPicPr>
            <a:picLocks noChangeAspect="1"/>
          </p:cNvPicPr>
          <p:nvPr/>
        </p:nvPicPr>
        <p:blipFill>
          <a:blip r:embed="rId2"/>
          <a:stretch>
            <a:fillRect/>
          </a:stretch>
        </p:blipFill>
        <p:spPr>
          <a:xfrm>
            <a:off x="80335" y="1828800"/>
            <a:ext cx="8983329" cy="4876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Android Environment Setup</a:t>
            </a:r>
            <a:br>
              <a:rPr lang="en-US" b="1" dirty="0"/>
            </a:br>
            <a:endParaRPr lang="en-US" b="1" dirty="0"/>
          </a:p>
        </p:txBody>
      </p:sp>
      <p:sp>
        <p:nvSpPr>
          <p:cNvPr id="3" name="Content Placeholder 2"/>
          <p:cNvSpPr>
            <a:spLocks noGrp="1"/>
          </p:cNvSpPr>
          <p:nvPr>
            <p:ph idx="1"/>
          </p:nvPr>
        </p:nvSpPr>
        <p:spPr/>
        <p:txBody>
          <a:bodyPr/>
          <a:lstStyle/>
          <a:p>
            <a:pPr>
              <a:buNone/>
            </a:pPr>
            <a:r>
              <a:rPr lang="en-US" dirty="0"/>
              <a:t>1. </a:t>
            </a:r>
            <a:r>
              <a:rPr lang="en-US" b="1" dirty="0"/>
              <a:t>Supported Operating Systems:</a:t>
            </a:r>
          </a:p>
          <a:p>
            <a:r>
              <a:rPr lang="en-US" dirty="0"/>
              <a:t>Microsoft Windows XP or later version.</a:t>
            </a:r>
          </a:p>
          <a:p>
            <a:r>
              <a:rPr lang="en-US" dirty="0"/>
              <a:t>Macintosh OS 10.5.8 or later version.</a:t>
            </a:r>
          </a:p>
          <a:p>
            <a:r>
              <a:rPr lang="en-US" dirty="0"/>
              <a:t>Linux  2.7 or later.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b="1" dirty="0"/>
            </a:br>
            <a:r>
              <a:rPr lang="en-US" b="1" dirty="0"/>
              <a:t>Android Environment Setup</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a:t>2. </a:t>
            </a:r>
            <a:r>
              <a:rPr lang="en-US" b="1" dirty="0"/>
              <a:t>Required tools:</a:t>
            </a:r>
          </a:p>
          <a:p>
            <a:r>
              <a:rPr lang="en-US" b="1" dirty="0"/>
              <a:t>JDK</a:t>
            </a:r>
            <a:r>
              <a:rPr lang="en-US" dirty="0"/>
              <a:t>5 (Java development Kit) or Later Version which will included Java Runtime Environment (JRE).</a:t>
            </a:r>
          </a:p>
          <a:p>
            <a:r>
              <a:rPr lang="en-US" dirty="0"/>
              <a:t>Android </a:t>
            </a:r>
            <a:r>
              <a:rPr lang="en-US" b="1" dirty="0"/>
              <a:t>SDK</a:t>
            </a:r>
            <a:r>
              <a:rPr lang="en-US" dirty="0"/>
              <a:t>( Software Development Kit).</a:t>
            </a:r>
          </a:p>
          <a:p>
            <a:r>
              <a:rPr lang="en-US" b="1" dirty="0"/>
              <a:t>Android Studio or Eclipse </a:t>
            </a:r>
            <a:r>
              <a:rPr lang="en-US" dirty="0"/>
              <a:t>IDE (Integrated Development Environment).</a:t>
            </a:r>
          </a:p>
          <a:p>
            <a:r>
              <a:rPr lang="en-US" dirty="0"/>
              <a:t>Android Development Tools (</a:t>
            </a:r>
            <a:r>
              <a:rPr lang="en-US" b="1" dirty="0"/>
              <a:t>ADT</a:t>
            </a:r>
            <a:r>
              <a:rPr lang="en-US" dirty="0"/>
              <a:t>) Eclipse Plug-in.</a:t>
            </a:r>
          </a:p>
          <a:p>
            <a:r>
              <a:rPr lang="en-US" dirty="0"/>
              <a:t> After install all tools, </a:t>
            </a:r>
            <a:r>
              <a:rPr lang="en-US" b="1" dirty="0"/>
              <a:t>Create (AVD) Android Virtual Device</a:t>
            </a:r>
            <a:r>
              <a:rPr lang="en-US" dirty="0"/>
              <a:t>  or </a:t>
            </a:r>
            <a:r>
              <a:rPr lang="en-US" b="1" dirty="0"/>
              <a:t>Emulator </a:t>
            </a:r>
            <a:r>
              <a:rPr lang="en-US" dirty="0"/>
              <a:t>for complete android environment setup.</a:t>
            </a:r>
          </a:p>
          <a:p>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Android Environment Setup</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pPr>
              <a:buNone/>
            </a:pPr>
            <a:r>
              <a:rPr lang="en-US" sz="2400" dirty="0"/>
              <a:t>Steps to Installing Android Environment:</a:t>
            </a:r>
          </a:p>
          <a:p>
            <a:pPr marL="514350" indent="-514350">
              <a:buAutoNum type="arabicPeriod"/>
            </a:pPr>
            <a:r>
              <a:rPr lang="en-US" sz="2400" dirty="0"/>
              <a:t>Download ADT Bundle which will be included JDK+JRE, Eclipse, SDK.</a:t>
            </a:r>
          </a:p>
          <a:p>
            <a:pPr marL="514350" indent="-514350">
              <a:buAutoNum type="arabicPeriod"/>
            </a:pPr>
            <a:r>
              <a:rPr lang="en-US" sz="2400" dirty="0"/>
              <a:t>Install JDK+JRE.</a:t>
            </a:r>
          </a:p>
          <a:p>
            <a:pPr marL="514350" indent="-514350">
              <a:buAutoNum type="arabicPeriod"/>
            </a:pPr>
            <a:r>
              <a:rPr lang="en-US" sz="2400" dirty="0"/>
              <a:t>Open Eclipse.</a:t>
            </a:r>
          </a:p>
          <a:p>
            <a:pPr marL="514350" indent="-514350">
              <a:buAutoNum type="arabicPeriod"/>
            </a:pPr>
            <a:r>
              <a:rPr lang="en-US" sz="2400" dirty="0"/>
              <a:t>Create Work-Space folder which will store your all apps.</a:t>
            </a:r>
          </a:p>
          <a:p>
            <a:pPr marL="514350" indent="-514350">
              <a:buAutoNum type="arabicPeriod"/>
            </a:pPr>
            <a:r>
              <a:rPr lang="en-US" sz="2400" dirty="0"/>
              <a:t>Link SDK with Eclipse by using this Path-&gt;</a:t>
            </a:r>
          </a:p>
          <a:p>
            <a:pPr marL="514350" indent="-514350">
              <a:buNone/>
            </a:pPr>
            <a:r>
              <a:rPr lang="en-US" sz="2400" dirty="0"/>
              <a:t>        </a:t>
            </a:r>
            <a:r>
              <a:rPr lang="en-US" sz="1900" b="1" dirty="0"/>
              <a:t>Window -&gt; Preferences -&gt; Android</a:t>
            </a:r>
          </a:p>
          <a:p>
            <a:pPr marL="514350" indent="-514350">
              <a:buAutoNum type="arabicPeriod" startAt="6"/>
            </a:pPr>
            <a:r>
              <a:rPr lang="en-US" sz="2400" dirty="0"/>
              <a:t>To test your Android applications you will need a Android Virtual device. So, Create AVD (Emulator) by using this Path -&gt;</a:t>
            </a:r>
          </a:p>
          <a:p>
            <a:pPr marL="514350" indent="-514350">
              <a:buNone/>
            </a:pPr>
            <a:r>
              <a:rPr lang="en-US" sz="2400" dirty="0"/>
              <a:t>        </a:t>
            </a:r>
            <a:r>
              <a:rPr lang="en-US" sz="1900" b="1" dirty="0"/>
              <a:t>Window -&gt; Android Virtual Device Manager</a:t>
            </a:r>
          </a:p>
          <a:p>
            <a:pPr marL="514350" indent="-514350">
              <a:buNone/>
            </a:pPr>
            <a:r>
              <a:rPr lang="en-US" sz="2400" dirty="0"/>
              <a:t>7.     Now you are ready to Make your app in Android.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269</Words>
  <Application>Microsoft Office PowerPoint</Application>
  <PresentationFormat>On-screen Show (4:3)</PresentationFormat>
  <Paragraphs>38</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What is Android? </vt:lpstr>
      <vt:lpstr>About Android Applications </vt:lpstr>
      <vt:lpstr>History of Android </vt:lpstr>
      <vt:lpstr>  What is API level?     </vt:lpstr>
      <vt:lpstr>Android Environment Setup </vt:lpstr>
      <vt:lpstr> Android Environment Setup </vt:lpstr>
      <vt:lpstr>Android Environment Setup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Android?</dc:title>
  <dc:creator>ict</dc:creator>
  <cp:lastModifiedBy>guptaaradhaya@gmail.com</cp:lastModifiedBy>
  <cp:revision>4</cp:revision>
  <dcterms:created xsi:type="dcterms:W3CDTF">2017-01-11T04:50:31Z</dcterms:created>
  <dcterms:modified xsi:type="dcterms:W3CDTF">2018-06-01T09:43:13Z</dcterms:modified>
</cp:coreProperties>
</file>