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Analyze new customers: </a:t>
            </a:r>
            <a:endParaRPr lang="en-GB"/>
          </a:p>
        </p:txBody>
      </p:sp>
      <p:sp>
        <p:nvSpPr>
          <p:cNvPr id="124" name="Shape 73"/>
          <p:cNvSpPr/>
          <p:nvPr/>
        </p:nvSpPr>
        <p:spPr>
          <a:xfrm>
            <a:off x="205105" y="2164715"/>
            <a:ext cx="5753100" cy="20396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Factors need to analyze in new customers: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Age distributions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Bike purchases in past 3 years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Job industry category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car puchases in each state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Age Distribution:</a:t>
            </a:r>
            <a:endParaRPr lang="en-GB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57048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Here we can see that our new customers are majorly from the age group og 25-48 years.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Their is a very big drop of customers from the age of group 48-59 years.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Well the percentage of people under 25 have not changed.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18100" y="2562860"/>
            <a:ext cx="395732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q1: Under 25;  q2: 25 to 48;  q3: 48 to 59; q4: Over 59</a:t>
            </a:r>
            <a:endParaRPr kumimoji="0" lang="en-GB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Bike purchases in three years: </a:t>
            </a:r>
            <a:endParaRPr lang="en-GB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508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percentage of new customers are mostly females.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So we should advertise more towards female customers. 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6213"/>
              <a:ext cx="3800702" cy="396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15" y="1863725"/>
            <a:ext cx="4460875" cy="32600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Job industry category:</a:t>
            </a:r>
            <a:endParaRPr lang="en-GB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508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Our new customers are mostly from manufacturing and finance sector.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We should try to advertise in such a way so that other sector may relate it and get attracted.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9" name="Picture 8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65" y="2049145"/>
            <a:ext cx="4571365" cy="2998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car purchases:</a:t>
            </a:r>
            <a:endParaRPr lang="en-GB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520" y="1846669"/>
            <a:ext cx="4740049" cy="3213832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0195" y="2174875"/>
            <a:ext cx="370586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NSW car should be consider since the number of customer do not own car is more than that own. </a:t>
            </a:r>
            <a:endParaRPr kumimoji="0" lang="en-GB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GB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Qld is own more so we need to find the flaws in that and should implement in our model so that customer gets attracted to the bike features more.</a:t>
            </a:r>
            <a:endParaRPr kumimoji="0" lang="en-GB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3102</Words>
  <Application>WPS Presentation</Application>
  <PresentationFormat/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Austere</vt:lpstr>
      <vt:lpstr>Microsoft YaHei</vt:lpstr>
      <vt:lpstr>Arial Unicode MS</vt:lpstr>
      <vt:lpstr>Open Sans</vt:lpstr>
      <vt:lpstr>Times New Roman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Programmer</cp:lastModifiedBy>
  <cp:revision>2</cp:revision>
  <dcterms:created xsi:type="dcterms:W3CDTF">2020-04-01T10:11:23Z</dcterms:created>
  <dcterms:modified xsi:type="dcterms:W3CDTF">2020-04-01T11:46:07Z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2057-11.2.0.9232</vt:lpwstr>
  </property>
</Properties>
</file>