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bf00a2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bf00a2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373A36"/>
                </a:solidFill>
                <a:highlight>
                  <a:srgbClr val="FAFAFA"/>
                </a:highlight>
              </a:rPr>
              <a:t>Explaining how the project deliverables will be approved or rejected through the phase approval criteria for passing through the stage gates in a project.Here i am, explaining the video how each stage gate and the criteria in each phase to gain approval. Using diagrams provided, created the Microsoft PowerPoint slides to deliver this information in a simulated team meeting.</a:t>
            </a:r>
            <a:endParaRPr sz="1500">
              <a:solidFill>
                <a:srgbClr val="373A36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Here is the project document added with stage gates at each phases, let me walk you </a:t>
            </a:r>
            <a:r>
              <a:rPr lang="en" sz="1400"/>
              <a:t>through</a:t>
            </a:r>
            <a:r>
              <a:rPr lang="en" sz="1400"/>
              <a:t> the complete module		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Gate1 is the official kickoff of the project - gathering and reviewing the High Level Scope &amp; funding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Gate 2</a:t>
            </a:r>
            <a:r>
              <a:rPr lang="en" sz="1400"/>
              <a:t> will be signed off once we complete the Product Requirement Document and reviewed business use cases +  Rules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Gate 3</a:t>
            </a:r>
            <a:r>
              <a:rPr lang="en" sz="1400"/>
              <a:t> is met when high level design document is signed off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Gate 4 is checked when detailed design document and baseline document is reviewed and signed off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coming to Gate 5 , at this phase,  the team would have started the </a:t>
            </a:r>
            <a:r>
              <a:rPr lang="en" sz="1400"/>
              <a:t>development</a:t>
            </a:r>
            <a:r>
              <a:rPr lang="en" sz="1400"/>
              <a:t> activities and the </a:t>
            </a:r>
            <a:r>
              <a:rPr lang="en" sz="1400"/>
              <a:t>codecommit</a:t>
            </a:r>
            <a:r>
              <a:rPr lang="en" sz="1400"/>
              <a:t> are in reviews, so which means Gate 5 is signed off when unit testing is </a:t>
            </a:r>
            <a:r>
              <a:rPr lang="en" sz="1400"/>
              <a:t>completed</a:t>
            </a:r>
            <a:r>
              <a:rPr lang="en" sz="1400"/>
              <a:t> and code is merged.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Gate -6 is covering the test plan and analysing the test results and retesting all the defects raised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Gate -7 is checked when the final build test is executed and ready to </a:t>
            </a:r>
            <a:r>
              <a:rPr lang="en" sz="1400"/>
              <a:t>deploy</a:t>
            </a:r>
            <a:r>
              <a:rPr lang="en" sz="1400"/>
              <a:t> in production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And now we closed Gate-8 once Stakeholder reviewed the complete project and </a:t>
            </a:r>
            <a:r>
              <a:rPr lang="en" sz="1400"/>
              <a:t>approve</a:t>
            </a:r>
            <a:r>
              <a:rPr lang="en" sz="1400"/>
              <a:t> to close it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Life Cycle-Gates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Stage Gate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614800"/>
            <a:ext cx="8520600" cy="4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88" y="0"/>
            <a:ext cx="8623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