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cc6dfe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cc6dfe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 Graph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Adaptive Effort Graph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902975"/>
            <a:ext cx="8520600" cy="41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450" y="352949"/>
            <a:ext cx="9143999" cy="4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