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3" r:id="rId3"/>
    <p:sldId id="274" r:id="rId4"/>
    <p:sldId id="257" r:id="rId5"/>
    <p:sldId id="279" r:id="rId6"/>
    <p:sldId id="328" r:id="rId7"/>
    <p:sldId id="329" r:id="rId8"/>
    <p:sldId id="330" r:id="rId9"/>
    <p:sldId id="308" r:id="rId10"/>
    <p:sldId id="323" r:id="rId11"/>
    <p:sldId id="321" r:id="rId12"/>
    <p:sldId id="320" r:id="rId13"/>
    <p:sldId id="322" r:id="rId14"/>
    <p:sldId id="324" r:id="rId15"/>
    <p:sldId id="326" r:id="rId16"/>
    <p:sldId id="327" r:id="rId17"/>
    <p:sldId id="335" r:id="rId18"/>
    <p:sldId id="344" r:id="rId19"/>
    <p:sldId id="346" r:id="rId20"/>
    <p:sldId id="34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adhya Priyadarshi" initials="AP" lastIdx="1" clrIdx="0">
    <p:extLst>
      <p:ext uri="{19B8F6BF-5375-455C-9EA6-DF929625EA0E}">
        <p15:presenceInfo xmlns:p15="http://schemas.microsoft.com/office/powerpoint/2012/main" userId="31b9c5453ec4ca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A3A375-E9C5-48C4-B942-96E2DFD3CC9D}" v="233" dt="2022-01-29T16:08:33.511"/>
    <p1510:client id="{11A5F989-DBA3-4273-8490-609044919106}" v="610" dt="2022-01-29T07:55:31.675"/>
    <p1510:client id="{527A4E43-31AA-4348-9D44-CD635CBAABF7}" v="21" dt="2022-01-29T18:39:53.724"/>
    <p1510:client id="{E9B8590F-E1B6-4EA8-81D9-A8F4126AF806}" v="332" dt="2022-01-30T07:25:29.0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690" autoAdjust="0"/>
    <p:restoredTop sz="94660"/>
  </p:normalViewPr>
  <p:slideViewPr>
    <p:cSldViewPr snapToGrid="0">
      <p:cViewPr>
        <p:scale>
          <a:sx n="66" d="100"/>
          <a:sy n="66" d="100"/>
        </p:scale>
        <p:origin x="1066" y="47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adhya Priyadarshi" userId="31b9c5453ec4cac8" providerId="Windows Live" clId="Web-{E9B8590F-E1B6-4EA8-81D9-A8F4126AF806}"/>
    <pc:docChg chg="addSld delSld modSld">
      <pc:chgData name="Aradhya Priyadarshi" userId="31b9c5453ec4cac8" providerId="Windows Live" clId="Web-{E9B8590F-E1B6-4EA8-81D9-A8F4126AF806}" dt="2022-01-30T07:25:29.098" v="385" actId="14100"/>
      <pc:docMkLst>
        <pc:docMk/>
      </pc:docMkLst>
      <pc:sldChg chg="modSp">
        <pc:chgData name="Aradhya Priyadarshi" userId="31b9c5453ec4cac8" providerId="Windows Live" clId="Web-{E9B8590F-E1B6-4EA8-81D9-A8F4126AF806}" dt="2022-01-30T06:03:38.507" v="186"/>
        <pc:sldMkLst>
          <pc:docMk/>
          <pc:sldMk cId="1562027654" sldId="259"/>
        </pc:sldMkLst>
        <pc:graphicFrameChg chg="modGraphic">
          <ac:chgData name="Aradhya Priyadarshi" userId="31b9c5453ec4cac8" providerId="Windows Live" clId="Web-{E9B8590F-E1B6-4EA8-81D9-A8F4126AF806}" dt="2022-01-30T06:03:38.507" v="186"/>
          <ac:graphicFrameMkLst>
            <pc:docMk/>
            <pc:sldMk cId="1562027654" sldId="259"/>
            <ac:graphicFrameMk id="55" creationId="{E833EF75-AE2C-42A9-AADF-D133A2877C2F}"/>
          </ac:graphicFrameMkLst>
        </pc:graphicFrameChg>
      </pc:sldChg>
      <pc:sldChg chg="addSp delSp modSp del mod setBg">
        <pc:chgData name="Aradhya Priyadarshi" userId="31b9c5453ec4cac8" providerId="Windows Live" clId="Web-{E9B8590F-E1B6-4EA8-81D9-A8F4126AF806}" dt="2022-01-30T05:49:40.843" v="175"/>
        <pc:sldMkLst>
          <pc:docMk/>
          <pc:sldMk cId="2621025203" sldId="276"/>
        </pc:sldMkLst>
        <pc:spChg chg="mod">
          <ac:chgData name="Aradhya Priyadarshi" userId="31b9c5453ec4cac8" providerId="Windows Live" clId="Web-{E9B8590F-E1B6-4EA8-81D9-A8F4126AF806}" dt="2022-01-30T05:40:49.261" v="147"/>
          <ac:spMkLst>
            <pc:docMk/>
            <pc:sldMk cId="2621025203" sldId="276"/>
            <ac:spMk id="2" creationId="{93BB576B-7CA1-415B-90A7-223B16A247F9}"/>
          </ac:spMkLst>
        </pc:spChg>
        <pc:spChg chg="add del">
          <ac:chgData name="Aradhya Priyadarshi" userId="31b9c5453ec4cac8" providerId="Windows Live" clId="Web-{E9B8590F-E1B6-4EA8-81D9-A8F4126AF806}" dt="2022-01-30T05:40:49.261" v="147"/>
          <ac:spMkLst>
            <pc:docMk/>
            <pc:sldMk cId="2621025203" sldId="276"/>
            <ac:spMk id="81" creationId="{94C52C56-BEF2-4E22-8C8E-A7AC96B03A72}"/>
          </ac:spMkLst>
        </pc:spChg>
        <pc:spChg chg="add del">
          <ac:chgData name="Aradhya Priyadarshi" userId="31b9c5453ec4cac8" providerId="Windows Live" clId="Web-{E9B8590F-E1B6-4EA8-81D9-A8F4126AF806}" dt="2022-01-30T05:40:49.261" v="147"/>
          <ac:spMkLst>
            <pc:docMk/>
            <pc:sldMk cId="2621025203" sldId="276"/>
            <ac:spMk id="82" creationId="{42285737-90EE-47DC-AC80-8AE156B11969}"/>
          </ac:spMkLst>
        </pc:spChg>
        <pc:grpChg chg="add del">
          <ac:chgData name="Aradhya Priyadarshi" userId="31b9c5453ec4cac8" providerId="Windows Live" clId="Web-{E9B8590F-E1B6-4EA8-81D9-A8F4126AF806}" dt="2022-01-30T05:40:49.261" v="147"/>
          <ac:grpSpMkLst>
            <pc:docMk/>
            <pc:sldMk cId="2621025203" sldId="276"/>
            <ac:grpSpMk id="83" creationId="{B57BDC17-F1B3-455F-BBF1-680AA1F25C06}"/>
          </ac:grpSpMkLst>
        </pc:grpChg>
        <pc:graphicFrameChg chg="mod modGraphic">
          <ac:chgData name="Aradhya Priyadarshi" userId="31b9c5453ec4cac8" providerId="Windows Live" clId="Web-{E9B8590F-E1B6-4EA8-81D9-A8F4126AF806}" dt="2022-01-30T05:41:55.106" v="160" actId="20577"/>
          <ac:graphicFrameMkLst>
            <pc:docMk/>
            <pc:sldMk cId="2621025203" sldId="276"/>
            <ac:graphicFrameMk id="57" creationId="{EDA5431D-B716-4B00-8FFF-64B5E209C9E9}"/>
          </ac:graphicFrameMkLst>
        </pc:graphicFrameChg>
      </pc:sldChg>
      <pc:sldChg chg="addSp delSp modSp mod setBg setClrOvrMap">
        <pc:chgData name="Aradhya Priyadarshi" userId="31b9c5453ec4cac8" providerId="Windows Live" clId="Web-{E9B8590F-E1B6-4EA8-81D9-A8F4126AF806}" dt="2022-01-30T05:18:46.902" v="89"/>
        <pc:sldMkLst>
          <pc:docMk/>
          <pc:sldMk cId="1881086436" sldId="281"/>
        </pc:sldMkLst>
        <pc:spChg chg="mod">
          <ac:chgData name="Aradhya Priyadarshi" userId="31b9c5453ec4cac8" providerId="Windows Live" clId="Web-{E9B8590F-E1B6-4EA8-81D9-A8F4126AF806}" dt="2022-01-30T05:18:46.902" v="88"/>
          <ac:spMkLst>
            <pc:docMk/>
            <pc:sldMk cId="1881086436" sldId="281"/>
            <ac:spMk id="2" creationId="{64CB6E97-DD68-4CF1-9A39-10AE7F6DECE5}"/>
          </ac:spMkLst>
        </pc:spChg>
        <pc:spChg chg="del">
          <ac:chgData name="Aradhya Priyadarshi" userId="31b9c5453ec4cac8" providerId="Windows Live" clId="Web-{E9B8590F-E1B6-4EA8-81D9-A8F4126AF806}" dt="2022-01-30T04:57:26.257" v="0"/>
          <ac:spMkLst>
            <pc:docMk/>
            <pc:sldMk cId="1881086436" sldId="281"/>
            <ac:spMk id="3" creationId="{3795CE77-C187-406C-B3CB-37E2F257670D}"/>
          </ac:spMkLst>
        </pc:spChg>
        <pc:spChg chg="add mod">
          <ac:chgData name="Aradhya Priyadarshi" userId="31b9c5453ec4cac8" providerId="Windows Live" clId="Web-{E9B8590F-E1B6-4EA8-81D9-A8F4126AF806}" dt="2022-01-30T05:18:46.902" v="88"/>
          <ac:spMkLst>
            <pc:docMk/>
            <pc:sldMk cId="1881086436" sldId="281"/>
            <ac:spMk id="6" creationId="{884C86C7-1B5D-4ABB-964E-BC1504DDB919}"/>
          </ac:spMkLst>
        </pc:spChg>
        <pc:spChg chg="add del">
          <ac:chgData name="Aradhya Priyadarshi" userId="31b9c5453ec4cac8" providerId="Windows Live" clId="Web-{E9B8590F-E1B6-4EA8-81D9-A8F4126AF806}" dt="2022-01-30T05:14:16.707" v="80"/>
          <ac:spMkLst>
            <pc:docMk/>
            <pc:sldMk cId="1881086436" sldId="281"/>
            <ac:spMk id="11" creationId="{C8643778-7F6C-4E8D-84D1-D5CDB9928191}"/>
          </ac:spMkLst>
        </pc:spChg>
        <pc:spChg chg="add del">
          <ac:chgData name="Aradhya Priyadarshi" userId="31b9c5453ec4cac8" providerId="Windows Live" clId="Web-{E9B8590F-E1B6-4EA8-81D9-A8F4126AF806}" dt="2022-01-30T05:14:16.707" v="80"/>
          <ac:spMkLst>
            <pc:docMk/>
            <pc:sldMk cId="1881086436" sldId="281"/>
            <ac:spMk id="13" creationId="{1D22F88D-6907-48AF-B024-346E855E0D96}"/>
          </ac:spMkLst>
        </pc:spChg>
        <pc:spChg chg="add del">
          <ac:chgData name="Aradhya Priyadarshi" userId="31b9c5453ec4cac8" providerId="Windows Live" clId="Web-{E9B8590F-E1B6-4EA8-81D9-A8F4126AF806}" dt="2022-01-30T05:18:46.902" v="89"/>
          <ac:spMkLst>
            <pc:docMk/>
            <pc:sldMk cId="1881086436" sldId="281"/>
            <ac:spMk id="26" creationId="{6CA4EC59-B8A3-489A-9FB4-AA0699200E65}"/>
          </ac:spMkLst>
        </pc:spChg>
        <pc:spChg chg="add del">
          <ac:chgData name="Aradhya Priyadarshi" userId="31b9c5453ec4cac8" providerId="Windows Live" clId="Web-{E9B8590F-E1B6-4EA8-81D9-A8F4126AF806}" dt="2022-01-30T05:18:46.902" v="89"/>
          <ac:spMkLst>
            <pc:docMk/>
            <pc:sldMk cId="1881086436" sldId="281"/>
            <ac:spMk id="28" creationId="{1143E968-E203-496D-A1AD-2EA10AB3E786}"/>
          </ac:spMkLst>
        </pc:spChg>
        <pc:spChg chg="add del">
          <ac:chgData name="Aradhya Priyadarshi" userId="31b9c5453ec4cac8" providerId="Windows Live" clId="Web-{E9B8590F-E1B6-4EA8-81D9-A8F4126AF806}" dt="2022-01-30T05:18:46.902" v="88"/>
          <ac:spMkLst>
            <pc:docMk/>
            <pc:sldMk cId="1881086436" sldId="281"/>
            <ac:spMk id="41" creationId="{2FCD9B94-D70B-4446-85E5-ACD3904289CB}"/>
          </ac:spMkLst>
        </pc:spChg>
        <pc:spChg chg="add">
          <ac:chgData name="Aradhya Priyadarshi" userId="31b9c5453ec4cac8" providerId="Windows Live" clId="Web-{E9B8590F-E1B6-4EA8-81D9-A8F4126AF806}" dt="2022-01-30T05:18:46.902" v="89"/>
          <ac:spMkLst>
            <pc:docMk/>
            <pc:sldMk cId="1881086436" sldId="281"/>
            <ac:spMk id="43" creationId="{1143E968-E203-496D-A1AD-2EA10AB3E786}"/>
          </ac:spMkLst>
        </pc:spChg>
        <pc:spChg chg="add">
          <ac:chgData name="Aradhya Priyadarshi" userId="31b9c5453ec4cac8" providerId="Windows Live" clId="Web-{E9B8590F-E1B6-4EA8-81D9-A8F4126AF806}" dt="2022-01-30T05:18:46.902" v="89"/>
          <ac:spMkLst>
            <pc:docMk/>
            <pc:sldMk cId="1881086436" sldId="281"/>
            <ac:spMk id="44" creationId="{6CA4EC59-B8A3-489A-9FB4-AA0699200E65}"/>
          </ac:spMkLst>
        </pc:spChg>
        <pc:grpChg chg="add del">
          <ac:chgData name="Aradhya Priyadarshi" userId="31b9c5453ec4cac8" providerId="Windows Live" clId="Web-{E9B8590F-E1B6-4EA8-81D9-A8F4126AF806}" dt="2022-01-30T05:14:16.707" v="80"/>
          <ac:grpSpMkLst>
            <pc:docMk/>
            <pc:sldMk cId="1881086436" sldId="281"/>
            <ac:grpSpMk id="15" creationId="{F3842748-48B5-4DD0-A06A-A31C74024A99}"/>
          </ac:grpSpMkLst>
        </pc:grpChg>
        <pc:grpChg chg="add del">
          <ac:chgData name="Aradhya Priyadarshi" userId="31b9c5453ec4cac8" providerId="Windows Live" clId="Web-{E9B8590F-E1B6-4EA8-81D9-A8F4126AF806}" dt="2022-01-30T05:18:46.902" v="89"/>
          <ac:grpSpMkLst>
            <pc:docMk/>
            <pc:sldMk cId="1881086436" sldId="281"/>
            <ac:grpSpMk id="30" creationId="{FBB3444A-472E-400E-81D0-7CCDEEECC9C3}"/>
          </ac:grpSpMkLst>
        </pc:grpChg>
        <pc:grpChg chg="add">
          <ac:chgData name="Aradhya Priyadarshi" userId="31b9c5453ec4cac8" providerId="Windows Live" clId="Web-{E9B8590F-E1B6-4EA8-81D9-A8F4126AF806}" dt="2022-01-30T05:18:46.902" v="89"/>
          <ac:grpSpMkLst>
            <pc:docMk/>
            <pc:sldMk cId="1881086436" sldId="281"/>
            <ac:grpSpMk id="45" creationId="{FBB3444A-472E-400E-81D0-7CCDEEECC9C3}"/>
          </ac:grpSpMkLst>
        </pc:grpChg>
        <pc:picChg chg="add del mod ord">
          <ac:chgData name="Aradhya Priyadarshi" userId="31b9c5453ec4cac8" providerId="Windows Live" clId="Web-{E9B8590F-E1B6-4EA8-81D9-A8F4126AF806}" dt="2022-01-30T04:57:56.946" v="5"/>
          <ac:picMkLst>
            <pc:docMk/>
            <pc:sldMk cId="1881086436" sldId="281"/>
            <ac:picMk id="4" creationId="{25879040-16C0-434D-8CAB-6419BE7B718A}"/>
          </ac:picMkLst>
        </pc:picChg>
        <pc:picChg chg="add del mod">
          <ac:chgData name="Aradhya Priyadarshi" userId="31b9c5453ec4cac8" providerId="Windows Live" clId="Web-{E9B8590F-E1B6-4EA8-81D9-A8F4126AF806}" dt="2022-01-30T05:07:28.086" v="78"/>
          <ac:picMkLst>
            <pc:docMk/>
            <pc:sldMk cId="1881086436" sldId="281"/>
            <ac:picMk id="7" creationId="{A2E11753-D3CF-4272-AEF0-F4116D3DEE9A}"/>
          </ac:picMkLst>
        </pc:picChg>
        <pc:picChg chg="add mod ord">
          <ac:chgData name="Aradhya Priyadarshi" userId="31b9c5453ec4cac8" providerId="Windows Live" clId="Web-{E9B8590F-E1B6-4EA8-81D9-A8F4126AF806}" dt="2022-01-30T05:18:46.902" v="88"/>
          <ac:picMkLst>
            <pc:docMk/>
            <pc:sldMk cId="1881086436" sldId="281"/>
            <ac:picMk id="8" creationId="{2C779D96-28BF-4A71-B517-5882505F7D0F}"/>
          </ac:picMkLst>
        </pc:picChg>
      </pc:sldChg>
      <pc:sldChg chg="addSp delSp modSp new del mod setBg">
        <pc:chgData name="Aradhya Priyadarshi" userId="31b9c5453ec4cac8" providerId="Windows Live" clId="Web-{E9B8590F-E1B6-4EA8-81D9-A8F4126AF806}" dt="2022-01-30T05:49:38.015" v="174"/>
        <pc:sldMkLst>
          <pc:docMk/>
          <pc:sldMk cId="2198821799" sldId="282"/>
        </pc:sldMkLst>
        <pc:spChg chg="mod">
          <ac:chgData name="Aradhya Priyadarshi" userId="31b9c5453ec4cac8" providerId="Windows Live" clId="Web-{E9B8590F-E1B6-4EA8-81D9-A8F4126AF806}" dt="2022-01-30T05:43:23.921" v="169"/>
          <ac:spMkLst>
            <pc:docMk/>
            <pc:sldMk cId="2198821799" sldId="282"/>
            <ac:spMk id="2" creationId="{92E6D371-7FC9-4BAC-8120-65F0FE4A1779}"/>
          </ac:spMkLst>
        </pc:spChg>
        <pc:spChg chg="add del mod">
          <ac:chgData name="Aradhya Priyadarshi" userId="31b9c5453ec4cac8" providerId="Windows Live" clId="Web-{E9B8590F-E1B6-4EA8-81D9-A8F4126AF806}" dt="2022-01-30T05:43:23.921" v="169"/>
          <ac:spMkLst>
            <pc:docMk/>
            <pc:sldMk cId="2198821799" sldId="282"/>
            <ac:spMk id="3" creationId="{8A84814A-DC50-4BFC-B938-97AF7169BF0A}"/>
          </ac:spMkLst>
        </pc:spChg>
        <pc:spChg chg="add del">
          <ac:chgData name="Aradhya Priyadarshi" userId="31b9c5453ec4cac8" providerId="Windows Live" clId="Web-{E9B8590F-E1B6-4EA8-81D9-A8F4126AF806}" dt="2022-01-30T05:40:37.401" v="143"/>
          <ac:spMkLst>
            <pc:docMk/>
            <pc:sldMk cId="2198821799" sldId="282"/>
            <ac:spMk id="9" creationId="{63336871-0118-4F6E-8DBD-20AEFC62A9AD}"/>
          </ac:spMkLst>
        </pc:spChg>
        <pc:spChg chg="add del">
          <ac:chgData name="Aradhya Priyadarshi" userId="31b9c5453ec4cac8" providerId="Windows Live" clId="Web-{E9B8590F-E1B6-4EA8-81D9-A8F4126AF806}" dt="2022-01-30T05:40:37.401" v="143"/>
          <ac:spMkLst>
            <pc:docMk/>
            <pc:sldMk cId="2198821799" sldId="282"/>
            <ac:spMk id="11" creationId="{F03CC8D0-33AF-417F-8454-1FDB6C22DD25}"/>
          </ac:spMkLst>
        </pc:spChg>
        <pc:spChg chg="add del">
          <ac:chgData name="Aradhya Priyadarshi" userId="31b9c5453ec4cac8" providerId="Windows Live" clId="Web-{E9B8590F-E1B6-4EA8-81D9-A8F4126AF806}" dt="2022-01-30T05:40:34.167" v="141"/>
          <ac:spMkLst>
            <pc:docMk/>
            <pc:sldMk cId="2198821799" sldId="282"/>
            <ac:spMk id="24" creationId="{63336871-0118-4F6E-8DBD-20AEFC62A9AD}"/>
          </ac:spMkLst>
        </pc:spChg>
        <pc:spChg chg="add del">
          <ac:chgData name="Aradhya Priyadarshi" userId="31b9c5453ec4cac8" providerId="Windows Live" clId="Web-{E9B8590F-E1B6-4EA8-81D9-A8F4126AF806}" dt="2022-01-30T05:40:34.167" v="141"/>
          <ac:spMkLst>
            <pc:docMk/>
            <pc:sldMk cId="2198821799" sldId="282"/>
            <ac:spMk id="26" creationId="{F03CC8D0-33AF-417F-8454-1FDB6C22DD25}"/>
          </ac:spMkLst>
        </pc:spChg>
        <pc:grpChg chg="add del">
          <ac:chgData name="Aradhya Priyadarshi" userId="31b9c5453ec4cac8" providerId="Windows Live" clId="Web-{E9B8590F-E1B6-4EA8-81D9-A8F4126AF806}" dt="2022-01-30T05:40:37.401" v="143"/>
          <ac:grpSpMkLst>
            <pc:docMk/>
            <pc:sldMk cId="2198821799" sldId="282"/>
            <ac:grpSpMk id="13" creationId="{B5A08A69-9EE1-4A9E-96B6-D769D87C2F9E}"/>
          </ac:grpSpMkLst>
        </pc:grpChg>
        <pc:grpChg chg="add del">
          <ac:chgData name="Aradhya Priyadarshi" userId="31b9c5453ec4cac8" providerId="Windows Live" clId="Web-{E9B8590F-E1B6-4EA8-81D9-A8F4126AF806}" dt="2022-01-30T05:40:34.167" v="141"/>
          <ac:grpSpMkLst>
            <pc:docMk/>
            <pc:sldMk cId="2198821799" sldId="282"/>
            <ac:grpSpMk id="28" creationId="{B5A08A69-9EE1-4A9E-96B6-D769D87C2F9E}"/>
          </ac:grpSpMkLst>
        </pc:grpChg>
        <pc:graphicFrameChg chg="add del mod modGraphic">
          <ac:chgData name="Aradhya Priyadarshi" userId="31b9c5453ec4cac8" providerId="Windows Live" clId="Web-{E9B8590F-E1B6-4EA8-81D9-A8F4126AF806}" dt="2022-01-30T05:40:37.401" v="143"/>
          <ac:graphicFrameMkLst>
            <pc:docMk/>
            <pc:sldMk cId="2198821799" sldId="282"/>
            <ac:graphicFrameMk id="5" creationId="{988537F0-BEC6-4A1C-AE8A-9C74ACFFE687}"/>
          </ac:graphicFrameMkLst>
        </pc:graphicFrameChg>
        <pc:graphicFrameChg chg="add mod modGraphic">
          <ac:chgData name="Aradhya Priyadarshi" userId="31b9c5453ec4cac8" providerId="Windows Live" clId="Web-{E9B8590F-E1B6-4EA8-81D9-A8F4126AF806}" dt="2022-01-30T05:44:32.986" v="172"/>
          <ac:graphicFrameMkLst>
            <pc:docMk/>
            <pc:sldMk cId="2198821799" sldId="282"/>
            <ac:graphicFrameMk id="6" creationId="{D6400C4B-2E1A-437F-8487-627988EBAF96}"/>
          </ac:graphicFrameMkLst>
        </pc:graphicFrameChg>
      </pc:sldChg>
      <pc:sldChg chg="modSp add">
        <pc:chgData name="Aradhya Priyadarshi" userId="31b9c5453ec4cac8" providerId="Windows Live" clId="Web-{E9B8590F-E1B6-4EA8-81D9-A8F4126AF806}" dt="2022-01-30T05:50:26.360" v="180"/>
        <pc:sldMkLst>
          <pc:docMk/>
          <pc:sldMk cId="605408792" sldId="283"/>
        </pc:sldMkLst>
        <pc:graphicFrameChg chg="modGraphic">
          <ac:chgData name="Aradhya Priyadarshi" userId="31b9c5453ec4cac8" providerId="Windows Live" clId="Web-{E9B8590F-E1B6-4EA8-81D9-A8F4126AF806}" dt="2022-01-30T05:50:26.360" v="180"/>
          <ac:graphicFrameMkLst>
            <pc:docMk/>
            <pc:sldMk cId="605408792" sldId="283"/>
            <ac:graphicFrameMk id="57" creationId="{EDA5431D-B716-4B00-8FFF-64B5E209C9E9}"/>
          </ac:graphicFrameMkLst>
        </pc:graphicFrameChg>
      </pc:sldChg>
      <pc:sldChg chg="addSp delSp modSp new mod setBg setClrOvrMap">
        <pc:chgData name="Aradhya Priyadarshi" userId="31b9c5453ec4cac8" providerId="Windows Live" clId="Web-{E9B8590F-E1B6-4EA8-81D9-A8F4126AF806}" dt="2022-01-30T06:48:41.422" v="283"/>
        <pc:sldMkLst>
          <pc:docMk/>
          <pc:sldMk cId="1546292464" sldId="284"/>
        </pc:sldMkLst>
        <pc:spChg chg="add del mod ord">
          <ac:chgData name="Aradhya Priyadarshi" userId="31b9c5453ec4cac8" providerId="Windows Live" clId="Web-{E9B8590F-E1B6-4EA8-81D9-A8F4126AF806}" dt="2022-01-30T06:48:41.422" v="283"/>
          <ac:spMkLst>
            <pc:docMk/>
            <pc:sldMk cId="1546292464" sldId="284"/>
            <ac:spMk id="2" creationId="{EBD83FB4-1FB9-4FF7-9A14-988BA6A4AAD2}"/>
          </ac:spMkLst>
        </pc:spChg>
        <pc:spChg chg="del mod">
          <ac:chgData name="Aradhya Priyadarshi" userId="31b9c5453ec4cac8" providerId="Windows Live" clId="Web-{E9B8590F-E1B6-4EA8-81D9-A8F4126AF806}" dt="2022-01-30T06:41:12.380" v="264"/>
          <ac:spMkLst>
            <pc:docMk/>
            <pc:sldMk cId="1546292464" sldId="284"/>
            <ac:spMk id="3" creationId="{E87DEEAC-C651-438D-A6CD-0690E2591FB3}"/>
          </ac:spMkLst>
        </pc:spChg>
        <pc:spChg chg="add del mod">
          <ac:chgData name="Aradhya Priyadarshi" userId="31b9c5453ec4cac8" providerId="Windows Live" clId="Web-{E9B8590F-E1B6-4EA8-81D9-A8F4126AF806}" dt="2022-01-30T06:48:14.859" v="274"/>
          <ac:spMkLst>
            <pc:docMk/>
            <pc:sldMk cId="1546292464" sldId="284"/>
            <ac:spMk id="6" creationId="{07375FC6-06E5-485B-9E8D-EC27C614849B}"/>
          </ac:spMkLst>
        </pc:spChg>
        <pc:spChg chg="add del">
          <ac:chgData name="Aradhya Priyadarshi" userId="31b9c5453ec4cac8" providerId="Windows Live" clId="Web-{E9B8590F-E1B6-4EA8-81D9-A8F4126AF806}" dt="2022-01-30T06:47:45.046" v="271"/>
          <ac:spMkLst>
            <pc:docMk/>
            <pc:sldMk cId="1546292464" sldId="284"/>
            <ac:spMk id="17" creationId="{C2A2366C-96BE-4587-BABC-529047265AC1}"/>
          </ac:spMkLst>
        </pc:spChg>
        <pc:spChg chg="add del">
          <ac:chgData name="Aradhya Priyadarshi" userId="31b9c5453ec4cac8" providerId="Windows Live" clId="Web-{E9B8590F-E1B6-4EA8-81D9-A8F4126AF806}" dt="2022-01-30T06:47:45.046" v="271"/>
          <ac:spMkLst>
            <pc:docMk/>
            <pc:sldMk cId="1546292464" sldId="284"/>
            <ac:spMk id="30" creationId="{F64080D6-34DE-4277-97CC-2FB3812846DA}"/>
          </ac:spMkLst>
        </pc:spChg>
        <pc:grpChg chg="add del">
          <ac:chgData name="Aradhya Priyadarshi" userId="31b9c5453ec4cac8" providerId="Windows Live" clId="Web-{E9B8590F-E1B6-4EA8-81D9-A8F4126AF806}" dt="2022-01-30T06:47:45.046" v="271"/>
          <ac:grpSpMkLst>
            <pc:docMk/>
            <pc:sldMk cId="1546292464" sldId="284"/>
            <ac:grpSpMk id="9" creationId="{08F94D66-27EC-4CB8-8226-D7F41C161863}"/>
          </ac:grpSpMkLst>
        </pc:grpChg>
        <pc:grpChg chg="add del">
          <ac:chgData name="Aradhya Priyadarshi" userId="31b9c5453ec4cac8" providerId="Windows Live" clId="Web-{E9B8590F-E1B6-4EA8-81D9-A8F4126AF806}" dt="2022-01-30T06:47:45.046" v="271"/>
          <ac:grpSpMkLst>
            <pc:docMk/>
            <pc:sldMk cId="1546292464" sldId="284"/>
            <ac:grpSpMk id="22" creationId="{08F94D66-27EC-4CB8-8226-D7F41C161863}"/>
          </ac:grpSpMkLst>
        </pc:grpChg>
        <pc:picChg chg="add mod">
          <ac:chgData name="Aradhya Priyadarshi" userId="31b9c5453ec4cac8" providerId="Windows Live" clId="Web-{E9B8590F-E1B6-4EA8-81D9-A8F4126AF806}" dt="2022-01-30T06:47:45.046" v="271"/>
          <ac:picMkLst>
            <pc:docMk/>
            <pc:sldMk cId="1546292464" sldId="284"/>
            <ac:picMk id="4" creationId="{88A22489-0BE3-491D-A44C-AD9230437E9E}"/>
          </ac:picMkLst>
        </pc:picChg>
      </pc:sldChg>
      <pc:sldChg chg="addSp delSp modSp new">
        <pc:chgData name="Aradhya Priyadarshi" userId="31b9c5453ec4cac8" providerId="Windows Live" clId="Web-{E9B8590F-E1B6-4EA8-81D9-A8F4126AF806}" dt="2022-01-30T07:19:47.107" v="337" actId="14100"/>
        <pc:sldMkLst>
          <pc:docMk/>
          <pc:sldMk cId="3755527586" sldId="285"/>
        </pc:sldMkLst>
        <pc:spChg chg="del">
          <ac:chgData name="Aradhya Priyadarshi" userId="31b9c5453ec4cac8" providerId="Windows Live" clId="Web-{E9B8590F-E1B6-4EA8-81D9-A8F4126AF806}" dt="2022-01-30T07:15:30.728" v="291"/>
          <ac:spMkLst>
            <pc:docMk/>
            <pc:sldMk cId="3755527586" sldId="285"/>
            <ac:spMk id="3" creationId="{CF09F8CE-B502-4926-A869-FC78F67DB4B5}"/>
          </ac:spMkLst>
        </pc:spChg>
        <pc:picChg chg="add mod ord">
          <ac:chgData name="Aradhya Priyadarshi" userId="31b9c5453ec4cac8" providerId="Windows Live" clId="Web-{E9B8590F-E1B6-4EA8-81D9-A8F4126AF806}" dt="2022-01-30T07:19:47.107" v="337" actId="14100"/>
          <ac:picMkLst>
            <pc:docMk/>
            <pc:sldMk cId="3755527586" sldId="285"/>
            <ac:picMk id="4" creationId="{840F72BF-56F3-4666-A696-9E972F02CF2E}"/>
          </ac:picMkLst>
        </pc:picChg>
      </pc:sldChg>
      <pc:sldChg chg="addSp delSp modSp new">
        <pc:chgData name="Aradhya Priyadarshi" userId="31b9c5453ec4cac8" providerId="Windows Live" clId="Web-{E9B8590F-E1B6-4EA8-81D9-A8F4126AF806}" dt="2022-01-30T07:20:17.795" v="340" actId="14100"/>
        <pc:sldMkLst>
          <pc:docMk/>
          <pc:sldMk cId="2239827903" sldId="286"/>
        </pc:sldMkLst>
        <pc:spChg chg="del">
          <ac:chgData name="Aradhya Priyadarshi" userId="31b9c5453ec4cac8" providerId="Windows Live" clId="Web-{E9B8590F-E1B6-4EA8-81D9-A8F4126AF806}" dt="2022-01-30T07:15:53.728" v="292"/>
          <ac:spMkLst>
            <pc:docMk/>
            <pc:sldMk cId="2239827903" sldId="286"/>
            <ac:spMk id="3" creationId="{A5577647-B44A-4236-BF01-07034184549F}"/>
          </ac:spMkLst>
        </pc:spChg>
        <pc:picChg chg="add mod ord">
          <ac:chgData name="Aradhya Priyadarshi" userId="31b9c5453ec4cac8" providerId="Windows Live" clId="Web-{E9B8590F-E1B6-4EA8-81D9-A8F4126AF806}" dt="2022-01-30T07:20:17.795" v="340" actId="14100"/>
          <ac:picMkLst>
            <pc:docMk/>
            <pc:sldMk cId="2239827903" sldId="286"/>
            <ac:picMk id="4" creationId="{10E72A7D-925E-43A1-9AE7-37432B8C3BC4}"/>
          </ac:picMkLst>
        </pc:picChg>
      </pc:sldChg>
      <pc:sldChg chg="addSp delSp modSp new">
        <pc:chgData name="Aradhya Priyadarshi" userId="31b9c5453ec4cac8" providerId="Windows Live" clId="Web-{E9B8590F-E1B6-4EA8-81D9-A8F4126AF806}" dt="2022-01-30T07:20:46.202" v="342" actId="14100"/>
        <pc:sldMkLst>
          <pc:docMk/>
          <pc:sldMk cId="1494431317" sldId="287"/>
        </pc:sldMkLst>
        <pc:spChg chg="del">
          <ac:chgData name="Aradhya Priyadarshi" userId="31b9c5453ec4cac8" providerId="Windows Live" clId="Web-{E9B8590F-E1B6-4EA8-81D9-A8F4126AF806}" dt="2022-01-30T07:16:02.150" v="293"/>
          <ac:spMkLst>
            <pc:docMk/>
            <pc:sldMk cId="1494431317" sldId="287"/>
            <ac:spMk id="3" creationId="{498C05B0-311A-4CAC-B57E-979922371B7F}"/>
          </ac:spMkLst>
        </pc:spChg>
        <pc:picChg chg="add mod ord">
          <ac:chgData name="Aradhya Priyadarshi" userId="31b9c5453ec4cac8" providerId="Windows Live" clId="Web-{E9B8590F-E1B6-4EA8-81D9-A8F4126AF806}" dt="2022-01-30T07:20:46.202" v="342" actId="14100"/>
          <ac:picMkLst>
            <pc:docMk/>
            <pc:sldMk cId="1494431317" sldId="287"/>
            <ac:picMk id="4" creationId="{D656C40C-4A03-49B3-8C8E-48EDFEB39C86}"/>
          </ac:picMkLst>
        </pc:picChg>
      </pc:sldChg>
      <pc:sldChg chg="addSp delSp modSp new">
        <pc:chgData name="Aradhya Priyadarshi" userId="31b9c5453ec4cac8" providerId="Windows Live" clId="Web-{E9B8590F-E1B6-4EA8-81D9-A8F4126AF806}" dt="2022-01-30T07:20:59.171" v="344" actId="14100"/>
        <pc:sldMkLst>
          <pc:docMk/>
          <pc:sldMk cId="2463654223" sldId="288"/>
        </pc:sldMkLst>
        <pc:spChg chg="del">
          <ac:chgData name="Aradhya Priyadarshi" userId="31b9c5453ec4cac8" providerId="Windows Live" clId="Web-{E9B8590F-E1B6-4EA8-81D9-A8F4126AF806}" dt="2022-01-30T07:16:06.744" v="294"/>
          <ac:spMkLst>
            <pc:docMk/>
            <pc:sldMk cId="2463654223" sldId="288"/>
            <ac:spMk id="3" creationId="{112602AE-3D67-4377-AE85-BCBA5F66FFF1}"/>
          </ac:spMkLst>
        </pc:spChg>
        <pc:picChg chg="add mod ord">
          <ac:chgData name="Aradhya Priyadarshi" userId="31b9c5453ec4cac8" providerId="Windows Live" clId="Web-{E9B8590F-E1B6-4EA8-81D9-A8F4126AF806}" dt="2022-01-30T07:20:59.171" v="344" actId="14100"/>
          <ac:picMkLst>
            <pc:docMk/>
            <pc:sldMk cId="2463654223" sldId="288"/>
            <ac:picMk id="4" creationId="{58E3B5C5-C2D1-4636-9B0D-CF114F9A5E73}"/>
          </ac:picMkLst>
        </pc:picChg>
      </pc:sldChg>
      <pc:sldChg chg="addSp delSp modSp new">
        <pc:chgData name="Aradhya Priyadarshi" userId="31b9c5453ec4cac8" providerId="Windows Live" clId="Web-{E9B8590F-E1B6-4EA8-81D9-A8F4126AF806}" dt="2022-01-30T07:21:09.030" v="346" actId="14100"/>
        <pc:sldMkLst>
          <pc:docMk/>
          <pc:sldMk cId="3678050165" sldId="289"/>
        </pc:sldMkLst>
        <pc:spChg chg="del">
          <ac:chgData name="Aradhya Priyadarshi" userId="31b9c5453ec4cac8" providerId="Windows Live" clId="Web-{E9B8590F-E1B6-4EA8-81D9-A8F4126AF806}" dt="2022-01-30T07:16:14.135" v="295"/>
          <ac:spMkLst>
            <pc:docMk/>
            <pc:sldMk cId="3678050165" sldId="289"/>
            <ac:spMk id="3" creationId="{FE94C551-434E-4125-86A8-3886BAE4FA64}"/>
          </ac:spMkLst>
        </pc:spChg>
        <pc:picChg chg="add mod ord">
          <ac:chgData name="Aradhya Priyadarshi" userId="31b9c5453ec4cac8" providerId="Windows Live" clId="Web-{E9B8590F-E1B6-4EA8-81D9-A8F4126AF806}" dt="2022-01-30T07:21:09.030" v="346" actId="14100"/>
          <ac:picMkLst>
            <pc:docMk/>
            <pc:sldMk cId="3678050165" sldId="289"/>
            <ac:picMk id="4" creationId="{0DB76312-212D-423D-8DF3-63782BA12BB0}"/>
          </ac:picMkLst>
        </pc:picChg>
      </pc:sldChg>
      <pc:sldChg chg="addSp delSp modSp new">
        <pc:chgData name="Aradhya Priyadarshi" userId="31b9c5453ec4cac8" providerId="Windows Live" clId="Web-{E9B8590F-E1B6-4EA8-81D9-A8F4126AF806}" dt="2022-01-30T07:21:26.812" v="348" actId="14100"/>
        <pc:sldMkLst>
          <pc:docMk/>
          <pc:sldMk cId="2751036933" sldId="290"/>
        </pc:sldMkLst>
        <pc:spChg chg="del">
          <ac:chgData name="Aradhya Priyadarshi" userId="31b9c5453ec4cac8" providerId="Windows Live" clId="Web-{E9B8590F-E1B6-4EA8-81D9-A8F4126AF806}" dt="2022-01-30T07:16:22.510" v="296"/>
          <ac:spMkLst>
            <pc:docMk/>
            <pc:sldMk cId="2751036933" sldId="290"/>
            <ac:spMk id="3" creationId="{0887A348-C887-43F6-B7D5-F86B0F02FC3B}"/>
          </ac:spMkLst>
        </pc:spChg>
        <pc:picChg chg="add mod ord">
          <ac:chgData name="Aradhya Priyadarshi" userId="31b9c5453ec4cac8" providerId="Windows Live" clId="Web-{E9B8590F-E1B6-4EA8-81D9-A8F4126AF806}" dt="2022-01-30T07:21:26.812" v="348" actId="14100"/>
          <ac:picMkLst>
            <pc:docMk/>
            <pc:sldMk cId="2751036933" sldId="290"/>
            <ac:picMk id="4" creationId="{5B4249FA-933C-4616-A80A-60D8D7AA3F82}"/>
          </ac:picMkLst>
        </pc:picChg>
      </pc:sldChg>
      <pc:sldChg chg="addSp delSp modSp new">
        <pc:chgData name="Aradhya Priyadarshi" userId="31b9c5453ec4cac8" providerId="Windows Live" clId="Web-{E9B8590F-E1B6-4EA8-81D9-A8F4126AF806}" dt="2022-01-30T07:21:53.703" v="351" actId="14100"/>
        <pc:sldMkLst>
          <pc:docMk/>
          <pc:sldMk cId="2460008650" sldId="291"/>
        </pc:sldMkLst>
        <pc:spChg chg="del">
          <ac:chgData name="Aradhya Priyadarshi" userId="31b9c5453ec4cac8" providerId="Windows Live" clId="Web-{E9B8590F-E1B6-4EA8-81D9-A8F4126AF806}" dt="2022-01-30T07:16:26.229" v="297"/>
          <ac:spMkLst>
            <pc:docMk/>
            <pc:sldMk cId="2460008650" sldId="291"/>
            <ac:spMk id="3" creationId="{96FD8D4B-445F-41D7-BACA-F4B42FAD8BEB}"/>
          </ac:spMkLst>
        </pc:spChg>
        <pc:picChg chg="add mod ord">
          <ac:chgData name="Aradhya Priyadarshi" userId="31b9c5453ec4cac8" providerId="Windows Live" clId="Web-{E9B8590F-E1B6-4EA8-81D9-A8F4126AF806}" dt="2022-01-30T07:21:53.703" v="351" actId="14100"/>
          <ac:picMkLst>
            <pc:docMk/>
            <pc:sldMk cId="2460008650" sldId="291"/>
            <ac:picMk id="4" creationId="{E9F51849-1E39-438E-A38E-1840F1E0A740}"/>
          </ac:picMkLst>
        </pc:picChg>
      </pc:sldChg>
      <pc:sldChg chg="addSp delSp modSp new">
        <pc:chgData name="Aradhya Priyadarshi" userId="31b9c5453ec4cac8" providerId="Windows Live" clId="Web-{E9B8590F-E1B6-4EA8-81D9-A8F4126AF806}" dt="2022-01-30T07:22:04.406" v="353" actId="14100"/>
        <pc:sldMkLst>
          <pc:docMk/>
          <pc:sldMk cId="4004495688" sldId="292"/>
        </pc:sldMkLst>
        <pc:spChg chg="del">
          <ac:chgData name="Aradhya Priyadarshi" userId="31b9c5453ec4cac8" providerId="Windows Live" clId="Web-{E9B8590F-E1B6-4EA8-81D9-A8F4126AF806}" dt="2022-01-30T07:17:00.479" v="310"/>
          <ac:spMkLst>
            <pc:docMk/>
            <pc:sldMk cId="4004495688" sldId="292"/>
            <ac:spMk id="3" creationId="{57577697-8A1B-4F55-B096-0DBBC598A00B}"/>
          </ac:spMkLst>
        </pc:spChg>
        <pc:picChg chg="add mod ord">
          <ac:chgData name="Aradhya Priyadarshi" userId="31b9c5453ec4cac8" providerId="Windows Live" clId="Web-{E9B8590F-E1B6-4EA8-81D9-A8F4126AF806}" dt="2022-01-30T07:22:04.406" v="353" actId="14100"/>
          <ac:picMkLst>
            <pc:docMk/>
            <pc:sldMk cId="4004495688" sldId="292"/>
            <ac:picMk id="4" creationId="{32CF45EF-AACD-44FD-A1B7-EE6086DCBED6}"/>
          </ac:picMkLst>
        </pc:picChg>
      </pc:sldChg>
      <pc:sldChg chg="addSp delSp modSp new">
        <pc:chgData name="Aradhya Priyadarshi" userId="31b9c5453ec4cac8" providerId="Windows Live" clId="Web-{E9B8590F-E1B6-4EA8-81D9-A8F4126AF806}" dt="2022-01-30T07:22:13.890" v="355" actId="14100"/>
        <pc:sldMkLst>
          <pc:docMk/>
          <pc:sldMk cId="2349281382" sldId="293"/>
        </pc:sldMkLst>
        <pc:spChg chg="del">
          <ac:chgData name="Aradhya Priyadarshi" userId="31b9c5453ec4cac8" providerId="Windows Live" clId="Web-{E9B8590F-E1B6-4EA8-81D9-A8F4126AF806}" dt="2022-01-30T07:17:09.823" v="311"/>
          <ac:spMkLst>
            <pc:docMk/>
            <pc:sldMk cId="2349281382" sldId="293"/>
            <ac:spMk id="3" creationId="{7E75AD09-094D-4B0C-BC17-5BA1FA748DBE}"/>
          </ac:spMkLst>
        </pc:spChg>
        <pc:picChg chg="add mod ord">
          <ac:chgData name="Aradhya Priyadarshi" userId="31b9c5453ec4cac8" providerId="Windows Live" clId="Web-{E9B8590F-E1B6-4EA8-81D9-A8F4126AF806}" dt="2022-01-30T07:22:13.890" v="355" actId="14100"/>
          <ac:picMkLst>
            <pc:docMk/>
            <pc:sldMk cId="2349281382" sldId="293"/>
            <ac:picMk id="4" creationId="{4D70BF2B-AEBD-47D7-8AC7-050DC22D5645}"/>
          </ac:picMkLst>
        </pc:picChg>
      </pc:sldChg>
      <pc:sldChg chg="addSp delSp modSp new">
        <pc:chgData name="Aradhya Priyadarshi" userId="31b9c5453ec4cac8" providerId="Windows Live" clId="Web-{E9B8590F-E1B6-4EA8-81D9-A8F4126AF806}" dt="2022-01-30T07:22:23.609" v="357" actId="14100"/>
        <pc:sldMkLst>
          <pc:docMk/>
          <pc:sldMk cId="2796562642" sldId="294"/>
        </pc:sldMkLst>
        <pc:spChg chg="del">
          <ac:chgData name="Aradhya Priyadarshi" userId="31b9c5453ec4cac8" providerId="Windows Live" clId="Web-{E9B8590F-E1B6-4EA8-81D9-A8F4126AF806}" dt="2022-01-30T07:17:17.714" v="312"/>
          <ac:spMkLst>
            <pc:docMk/>
            <pc:sldMk cId="2796562642" sldId="294"/>
            <ac:spMk id="3" creationId="{2357BE90-E45B-4237-900E-E3E7756969F6}"/>
          </ac:spMkLst>
        </pc:spChg>
        <pc:picChg chg="add mod ord">
          <ac:chgData name="Aradhya Priyadarshi" userId="31b9c5453ec4cac8" providerId="Windows Live" clId="Web-{E9B8590F-E1B6-4EA8-81D9-A8F4126AF806}" dt="2022-01-30T07:22:23.609" v="357" actId="14100"/>
          <ac:picMkLst>
            <pc:docMk/>
            <pc:sldMk cId="2796562642" sldId="294"/>
            <ac:picMk id="4" creationId="{591CEB31-DBF5-4DAC-9CAE-D96D0A0C9C49}"/>
          </ac:picMkLst>
        </pc:picChg>
      </pc:sldChg>
      <pc:sldChg chg="addSp delSp modSp new">
        <pc:chgData name="Aradhya Priyadarshi" userId="31b9c5453ec4cac8" providerId="Windows Live" clId="Web-{E9B8590F-E1B6-4EA8-81D9-A8F4126AF806}" dt="2022-01-30T07:22:42.360" v="359" actId="14100"/>
        <pc:sldMkLst>
          <pc:docMk/>
          <pc:sldMk cId="3909005876" sldId="295"/>
        </pc:sldMkLst>
        <pc:spChg chg="del">
          <ac:chgData name="Aradhya Priyadarshi" userId="31b9c5453ec4cac8" providerId="Windows Live" clId="Web-{E9B8590F-E1B6-4EA8-81D9-A8F4126AF806}" dt="2022-01-30T07:17:27.136" v="313"/>
          <ac:spMkLst>
            <pc:docMk/>
            <pc:sldMk cId="3909005876" sldId="295"/>
            <ac:spMk id="3" creationId="{CC25AD21-BAEC-4285-9026-000B316AF560}"/>
          </ac:spMkLst>
        </pc:spChg>
        <pc:picChg chg="add mod ord">
          <ac:chgData name="Aradhya Priyadarshi" userId="31b9c5453ec4cac8" providerId="Windows Live" clId="Web-{E9B8590F-E1B6-4EA8-81D9-A8F4126AF806}" dt="2022-01-30T07:22:42.360" v="359" actId="14100"/>
          <ac:picMkLst>
            <pc:docMk/>
            <pc:sldMk cId="3909005876" sldId="295"/>
            <ac:picMk id="4" creationId="{AFC11378-DD69-4B33-856B-B127803EEF93}"/>
          </ac:picMkLst>
        </pc:picChg>
      </pc:sldChg>
      <pc:sldChg chg="addSp delSp modSp new">
        <pc:chgData name="Aradhya Priyadarshi" userId="31b9c5453ec4cac8" providerId="Windows Live" clId="Web-{E9B8590F-E1B6-4EA8-81D9-A8F4126AF806}" dt="2022-01-30T07:22:54.344" v="361" actId="14100"/>
        <pc:sldMkLst>
          <pc:docMk/>
          <pc:sldMk cId="1862059403" sldId="296"/>
        </pc:sldMkLst>
        <pc:spChg chg="del">
          <ac:chgData name="Aradhya Priyadarshi" userId="31b9c5453ec4cac8" providerId="Windows Live" clId="Web-{E9B8590F-E1B6-4EA8-81D9-A8F4126AF806}" dt="2022-01-30T07:17:33.652" v="314"/>
          <ac:spMkLst>
            <pc:docMk/>
            <pc:sldMk cId="1862059403" sldId="296"/>
            <ac:spMk id="3" creationId="{3754782A-7EA7-4245-87FB-2A140BDAD0D6}"/>
          </ac:spMkLst>
        </pc:spChg>
        <pc:picChg chg="add mod ord">
          <ac:chgData name="Aradhya Priyadarshi" userId="31b9c5453ec4cac8" providerId="Windows Live" clId="Web-{E9B8590F-E1B6-4EA8-81D9-A8F4126AF806}" dt="2022-01-30T07:22:54.344" v="361" actId="14100"/>
          <ac:picMkLst>
            <pc:docMk/>
            <pc:sldMk cId="1862059403" sldId="296"/>
            <ac:picMk id="4" creationId="{7766E696-3DAF-4293-8957-979BF6543BC7}"/>
          </ac:picMkLst>
        </pc:picChg>
      </pc:sldChg>
      <pc:sldChg chg="addSp delSp modSp new">
        <pc:chgData name="Aradhya Priyadarshi" userId="31b9c5453ec4cac8" providerId="Windows Live" clId="Web-{E9B8590F-E1B6-4EA8-81D9-A8F4126AF806}" dt="2022-01-30T07:23:11.641" v="363" actId="14100"/>
        <pc:sldMkLst>
          <pc:docMk/>
          <pc:sldMk cId="326165150" sldId="297"/>
        </pc:sldMkLst>
        <pc:spChg chg="del">
          <ac:chgData name="Aradhya Priyadarshi" userId="31b9c5453ec4cac8" providerId="Windows Live" clId="Web-{E9B8590F-E1B6-4EA8-81D9-A8F4126AF806}" dt="2022-01-30T07:17:38.918" v="315"/>
          <ac:spMkLst>
            <pc:docMk/>
            <pc:sldMk cId="326165150" sldId="297"/>
            <ac:spMk id="3" creationId="{405A99D3-C318-4002-AE5A-CFECF7B36746}"/>
          </ac:spMkLst>
        </pc:spChg>
        <pc:picChg chg="add mod ord">
          <ac:chgData name="Aradhya Priyadarshi" userId="31b9c5453ec4cac8" providerId="Windows Live" clId="Web-{E9B8590F-E1B6-4EA8-81D9-A8F4126AF806}" dt="2022-01-30T07:23:11.641" v="363" actId="14100"/>
          <ac:picMkLst>
            <pc:docMk/>
            <pc:sldMk cId="326165150" sldId="297"/>
            <ac:picMk id="4" creationId="{9DD45EB4-4AEA-4743-A4D0-C1F8CD017931}"/>
          </ac:picMkLst>
        </pc:picChg>
      </pc:sldChg>
      <pc:sldChg chg="addSp delSp modSp new">
        <pc:chgData name="Aradhya Priyadarshi" userId="31b9c5453ec4cac8" providerId="Windows Live" clId="Web-{E9B8590F-E1B6-4EA8-81D9-A8F4126AF806}" dt="2022-01-30T07:23:31.673" v="365" actId="14100"/>
        <pc:sldMkLst>
          <pc:docMk/>
          <pc:sldMk cId="3032440617" sldId="298"/>
        </pc:sldMkLst>
        <pc:spChg chg="del">
          <ac:chgData name="Aradhya Priyadarshi" userId="31b9c5453ec4cac8" providerId="Windows Live" clId="Web-{E9B8590F-E1B6-4EA8-81D9-A8F4126AF806}" dt="2022-01-30T07:17:48.089" v="316"/>
          <ac:spMkLst>
            <pc:docMk/>
            <pc:sldMk cId="3032440617" sldId="298"/>
            <ac:spMk id="3" creationId="{DA1F1699-049A-4844-90DB-9CB3C025CAD9}"/>
          </ac:spMkLst>
        </pc:spChg>
        <pc:picChg chg="add mod ord">
          <ac:chgData name="Aradhya Priyadarshi" userId="31b9c5453ec4cac8" providerId="Windows Live" clId="Web-{E9B8590F-E1B6-4EA8-81D9-A8F4126AF806}" dt="2022-01-30T07:23:31.673" v="365" actId="14100"/>
          <ac:picMkLst>
            <pc:docMk/>
            <pc:sldMk cId="3032440617" sldId="298"/>
            <ac:picMk id="4" creationId="{FA8A3BBD-9A3F-433A-AA6E-E5B73B8EADEB}"/>
          </ac:picMkLst>
        </pc:picChg>
      </pc:sldChg>
      <pc:sldChg chg="addSp delSp modSp new">
        <pc:chgData name="Aradhya Priyadarshi" userId="31b9c5453ec4cac8" providerId="Windows Live" clId="Web-{E9B8590F-E1B6-4EA8-81D9-A8F4126AF806}" dt="2022-01-30T07:23:39.173" v="367" actId="14100"/>
        <pc:sldMkLst>
          <pc:docMk/>
          <pc:sldMk cId="1744364400" sldId="299"/>
        </pc:sldMkLst>
        <pc:spChg chg="del">
          <ac:chgData name="Aradhya Priyadarshi" userId="31b9c5453ec4cac8" providerId="Windows Live" clId="Web-{E9B8590F-E1B6-4EA8-81D9-A8F4126AF806}" dt="2022-01-30T07:17:55.183" v="317"/>
          <ac:spMkLst>
            <pc:docMk/>
            <pc:sldMk cId="1744364400" sldId="299"/>
            <ac:spMk id="3" creationId="{1BD16C39-FD94-402E-B9AA-C6B76D6F6B04}"/>
          </ac:spMkLst>
        </pc:spChg>
        <pc:picChg chg="add mod ord">
          <ac:chgData name="Aradhya Priyadarshi" userId="31b9c5453ec4cac8" providerId="Windows Live" clId="Web-{E9B8590F-E1B6-4EA8-81D9-A8F4126AF806}" dt="2022-01-30T07:23:39.173" v="367" actId="14100"/>
          <ac:picMkLst>
            <pc:docMk/>
            <pc:sldMk cId="1744364400" sldId="299"/>
            <ac:picMk id="4" creationId="{F1954D95-F1F8-4247-9E3D-77084012E460}"/>
          </ac:picMkLst>
        </pc:picChg>
      </pc:sldChg>
      <pc:sldChg chg="addSp delSp modSp new">
        <pc:chgData name="Aradhya Priyadarshi" userId="31b9c5453ec4cac8" providerId="Windows Live" clId="Web-{E9B8590F-E1B6-4EA8-81D9-A8F4126AF806}" dt="2022-01-30T07:23:49.954" v="369" actId="14100"/>
        <pc:sldMkLst>
          <pc:docMk/>
          <pc:sldMk cId="1755047901" sldId="300"/>
        </pc:sldMkLst>
        <pc:spChg chg="del">
          <ac:chgData name="Aradhya Priyadarshi" userId="31b9c5453ec4cac8" providerId="Windows Live" clId="Web-{E9B8590F-E1B6-4EA8-81D9-A8F4126AF806}" dt="2022-01-30T07:18:04.105" v="318"/>
          <ac:spMkLst>
            <pc:docMk/>
            <pc:sldMk cId="1755047901" sldId="300"/>
            <ac:spMk id="3" creationId="{09971375-1B99-4FD4-A156-064E56A3178B}"/>
          </ac:spMkLst>
        </pc:spChg>
        <pc:picChg chg="add mod ord">
          <ac:chgData name="Aradhya Priyadarshi" userId="31b9c5453ec4cac8" providerId="Windows Live" clId="Web-{E9B8590F-E1B6-4EA8-81D9-A8F4126AF806}" dt="2022-01-30T07:23:49.954" v="369" actId="14100"/>
          <ac:picMkLst>
            <pc:docMk/>
            <pc:sldMk cId="1755047901" sldId="300"/>
            <ac:picMk id="4" creationId="{D6C3C866-264B-4D65-A891-6BFF191254E9}"/>
          </ac:picMkLst>
        </pc:picChg>
      </pc:sldChg>
      <pc:sldChg chg="addSp delSp modSp new">
        <pc:chgData name="Aradhya Priyadarshi" userId="31b9c5453ec4cac8" providerId="Windows Live" clId="Web-{E9B8590F-E1B6-4EA8-81D9-A8F4126AF806}" dt="2022-01-30T07:24:00.502" v="371" actId="14100"/>
        <pc:sldMkLst>
          <pc:docMk/>
          <pc:sldMk cId="2929686098" sldId="301"/>
        </pc:sldMkLst>
        <pc:spChg chg="del">
          <ac:chgData name="Aradhya Priyadarshi" userId="31b9c5453ec4cac8" providerId="Windows Live" clId="Web-{E9B8590F-E1B6-4EA8-81D9-A8F4126AF806}" dt="2022-01-30T07:18:09.934" v="319"/>
          <ac:spMkLst>
            <pc:docMk/>
            <pc:sldMk cId="2929686098" sldId="301"/>
            <ac:spMk id="3" creationId="{670ACA27-9D9C-4814-B49D-A15152868A8C}"/>
          </ac:spMkLst>
        </pc:spChg>
        <pc:picChg chg="add mod ord">
          <ac:chgData name="Aradhya Priyadarshi" userId="31b9c5453ec4cac8" providerId="Windows Live" clId="Web-{E9B8590F-E1B6-4EA8-81D9-A8F4126AF806}" dt="2022-01-30T07:24:00.502" v="371" actId="14100"/>
          <ac:picMkLst>
            <pc:docMk/>
            <pc:sldMk cId="2929686098" sldId="301"/>
            <ac:picMk id="4" creationId="{666C1D0F-AB0C-45AD-8A1C-C5797D62E227}"/>
          </ac:picMkLst>
        </pc:picChg>
      </pc:sldChg>
      <pc:sldChg chg="addSp delSp modSp new">
        <pc:chgData name="Aradhya Priyadarshi" userId="31b9c5453ec4cac8" providerId="Windows Live" clId="Web-{E9B8590F-E1B6-4EA8-81D9-A8F4126AF806}" dt="2022-01-30T07:24:10.564" v="373" actId="14100"/>
        <pc:sldMkLst>
          <pc:docMk/>
          <pc:sldMk cId="3898959218" sldId="302"/>
        </pc:sldMkLst>
        <pc:spChg chg="del">
          <ac:chgData name="Aradhya Priyadarshi" userId="31b9c5453ec4cac8" providerId="Windows Live" clId="Web-{E9B8590F-E1B6-4EA8-81D9-A8F4126AF806}" dt="2022-01-30T07:18:14.230" v="320"/>
          <ac:spMkLst>
            <pc:docMk/>
            <pc:sldMk cId="3898959218" sldId="302"/>
            <ac:spMk id="3" creationId="{76D30F38-E7AB-4D29-888E-7F2AFCD71CE2}"/>
          </ac:spMkLst>
        </pc:spChg>
        <pc:picChg chg="add mod ord">
          <ac:chgData name="Aradhya Priyadarshi" userId="31b9c5453ec4cac8" providerId="Windows Live" clId="Web-{E9B8590F-E1B6-4EA8-81D9-A8F4126AF806}" dt="2022-01-30T07:24:10.564" v="373" actId="14100"/>
          <ac:picMkLst>
            <pc:docMk/>
            <pc:sldMk cId="3898959218" sldId="302"/>
            <ac:picMk id="4" creationId="{7FADE716-5823-4B9F-AB03-ED4942194174}"/>
          </ac:picMkLst>
        </pc:picChg>
      </pc:sldChg>
      <pc:sldChg chg="addSp delSp modSp new">
        <pc:chgData name="Aradhya Priyadarshi" userId="31b9c5453ec4cac8" providerId="Windows Live" clId="Web-{E9B8590F-E1B6-4EA8-81D9-A8F4126AF806}" dt="2022-01-30T07:24:28.080" v="375" actId="14100"/>
        <pc:sldMkLst>
          <pc:docMk/>
          <pc:sldMk cId="3307696083" sldId="303"/>
        </pc:sldMkLst>
        <pc:spChg chg="del">
          <ac:chgData name="Aradhya Priyadarshi" userId="31b9c5453ec4cac8" providerId="Windows Live" clId="Web-{E9B8590F-E1B6-4EA8-81D9-A8F4126AF806}" dt="2022-01-30T07:18:18.449" v="321"/>
          <ac:spMkLst>
            <pc:docMk/>
            <pc:sldMk cId="3307696083" sldId="303"/>
            <ac:spMk id="3" creationId="{EB409BF1-F720-493D-B8A4-A33130732CDF}"/>
          </ac:spMkLst>
        </pc:spChg>
        <pc:picChg chg="add mod ord">
          <ac:chgData name="Aradhya Priyadarshi" userId="31b9c5453ec4cac8" providerId="Windows Live" clId="Web-{E9B8590F-E1B6-4EA8-81D9-A8F4126AF806}" dt="2022-01-30T07:24:28.080" v="375" actId="14100"/>
          <ac:picMkLst>
            <pc:docMk/>
            <pc:sldMk cId="3307696083" sldId="303"/>
            <ac:picMk id="4" creationId="{54174B1E-E5F4-4950-8ED7-6C412FB5B069}"/>
          </ac:picMkLst>
        </pc:picChg>
      </pc:sldChg>
      <pc:sldChg chg="addSp delSp modSp new">
        <pc:chgData name="Aradhya Priyadarshi" userId="31b9c5453ec4cac8" providerId="Windows Live" clId="Web-{E9B8590F-E1B6-4EA8-81D9-A8F4126AF806}" dt="2022-01-30T07:24:48.299" v="378" actId="14100"/>
        <pc:sldMkLst>
          <pc:docMk/>
          <pc:sldMk cId="349763030" sldId="304"/>
        </pc:sldMkLst>
        <pc:spChg chg="del">
          <ac:chgData name="Aradhya Priyadarshi" userId="31b9c5453ec4cac8" providerId="Windows Live" clId="Web-{E9B8590F-E1B6-4EA8-81D9-A8F4126AF806}" dt="2022-01-30T07:18:39.481" v="329"/>
          <ac:spMkLst>
            <pc:docMk/>
            <pc:sldMk cId="349763030" sldId="304"/>
            <ac:spMk id="3" creationId="{C33445E3-12F7-4864-99CE-E514F789C528}"/>
          </ac:spMkLst>
        </pc:spChg>
        <pc:picChg chg="add mod ord">
          <ac:chgData name="Aradhya Priyadarshi" userId="31b9c5453ec4cac8" providerId="Windows Live" clId="Web-{E9B8590F-E1B6-4EA8-81D9-A8F4126AF806}" dt="2022-01-30T07:24:48.299" v="378" actId="14100"/>
          <ac:picMkLst>
            <pc:docMk/>
            <pc:sldMk cId="349763030" sldId="304"/>
            <ac:picMk id="4" creationId="{F3E770CB-173A-4309-AF19-9DCDC4CD12F7}"/>
          </ac:picMkLst>
        </pc:picChg>
      </pc:sldChg>
      <pc:sldChg chg="addSp delSp modSp new">
        <pc:chgData name="Aradhya Priyadarshi" userId="31b9c5453ec4cac8" providerId="Windows Live" clId="Web-{E9B8590F-E1B6-4EA8-81D9-A8F4126AF806}" dt="2022-01-30T07:24:56.878" v="380" actId="14100"/>
        <pc:sldMkLst>
          <pc:docMk/>
          <pc:sldMk cId="1466311802" sldId="305"/>
        </pc:sldMkLst>
        <pc:spChg chg="del">
          <ac:chgData name="Aradhya Priyadarshi" userId="31b9c5453ec4cac8" providerId="Windows Live" clId="Web-{E9B8590F-E1B6-4EA8-81D9-A8F4126AF806}" dt="2022-01-30T07:18:44.434" v="330"/>
          <ac:spMkLst>
            <pc:docMk/>
            <pc:sldMk cId="1466311802" sldId="305"/>
            <ac:spMk id="3" creationId="{C969DCB0-7408-460B-AD81-046633B62A72}"/>
          </ac:spMkLst>
        </pc:spChg>
        <pc:picChg chg="add mod ord">
          <ac:chgData name="Aradhya Priyadarshi" userId="31b9c5453ec4cac8" providerId="Windows Live" clId="Web-{E9B8590F-E1B6-4EA8-81D9-A8F4126AF806}" dt="2022-01-30T07:24:56.878" v="380" actId="14100"/>
          <ac:picMkLst>
            <pc:docMk/>
            <pc:sldMk cId="1466311802" sldId="305"/>
            <ac:picMk id="4" creationId="{2900D4D2-9158-4387-B2BB-C457B3E85822}"/>
          </ac:picMkLst>
        </pc:picChg>
      </pc:sldChg>
      <pc:sldChg chg="addSp delSp modSp new">
        <pc:chgData name="Aradhya Priyadarshi" userId="31b9c5453ec4cac8" providerId="Windows Live" clId="Web-{E9B8590F-E1B6-4EA8-81D9-A8F4126AF806}" dt="2022-01-30T07:25:09.660" v="382" actId="14100"/>
        <pc:sldMkLst>
          <pc:docMk/>
          <pc:sldMk cId="1582097924" sldId="306"/>
        </pc:sldMkLst>
        <pc:spChg chg="del">
          <ac:chgData name="Aradhya Priyadarshi" userId="31b9c5453ec4cac8" providerId="Windows Live" clId="Web-{E9B8590F-E1B6-4EA8-81D9-A8F4126AF806}" dt="2022-01-30T07:18:48.950" v="331"/>
          <ac:spMkLst>
            <pc:docMk/>
            <pc:sldMk cId="1582097924" sldId="306"/>
            <ac:spMk id="3" creationId="{96ACE3AA-18AE-4C6C-AC25-529F443C4EFE}"/>
          </ac:spMkLst>
        </pc:spChg>
        <pc:picChg chg="add mod ord">
          <ac:chgData name="Aradhya Priyadarshi" userId="31b9c5453ec4cac8" providerId="Windows Live" clId="Web-{E9B8590F-E1B6-4EA8-81D9-A8F4126AF806}" dt="2022-01-30T07:25:09.660" v="382" actId="14100"/>
          <ac:picMkLst>
            <pc:docMk/>
            <pc:sldMk cId="1582097924" sldId="306"/>
            <ac:picMk id="4" creationId="{B2F2067B-2BF8-4553-BC0F-90CDCF8489FD}"/>
          </ac:picMkLst>
        </pc:picChg>
      </pc:sldChg>
      <pc:sldChg chg="addSp delSp modSp new">
        <pc:chgData name="Aradhya Priyadarshi" userId="31b9c5453ec4cac8" providerId="Windows Live" clId="Web-{E9B8590F-E1B6-4EA8-81D9-A8F4126AF806}" dt="2022-01-30T07:25:29.098" v="385" actId="14100"/>
        <pc:sldMkLst>
          <pc:docMk/>
          <pc:sldMk cId="1669677202" sldId="307"/>
        </pc:sldMkLst>
        <pc:spChg chg="del">
          <ac:chgData name="Aradhya Priyadarshi" userId="31b9c5453ec4cac8" providerId="Windows Live" clId="Web-{E9B8590F-E1B6-4EA8-81D9-A8F4126AF806}" dt="2022-01-30T07:18:55.309" v="332"/>
          <ac:spMkLst>
            <pc:docMk/>
            <pc:sldMk cId="1669677202" sldId="307"/>
            <ac:spMk id="3" creationId="{EBAC66EF-366C-46F2-A2B2-3185FA458CFF}"/>
          </ac:spMkLst>
        </pc:spChg>
        <pc:picChg chg="add mod ord">
          <ac:chgData name="Aradhya Priyadarshi" userId="31b9c5453ec4cac8" providerId="Windows Live" clId="Web-{E9B8590F-E1B6-4EA8-81D9-A8F4126AF806}" dt="2022-01-30T07:25:29.098" v="385" actId="14100"/>
          <ac:picMkLst>
            <pc:docMk/>
            <pc:sldMk cId="1669677202" sldId="307"/>
            <ac:picMk id="4" creationId="{EA9285E2-9C31-444E-A401-35FFE61780D7}"/>
          </ac:picMkLst>
        </pc:picChg>
      </pc:sldChg>
      <pc:sldChg chg="new del">
        <pc:chgData name="Aradhya Priyadarshi" userId="31b9c5453ec4cac8" providerId="Windows Live" clId="Web-{E9B8590F-E1B6-4EA8-81D9-A8F4126AF806}" dt="2022-01-30T07:19:08.856" v="333"/>
        <pc:sldMkLst>
          <pc:docMk/>
          <pc:sldMk cId="455180792" sldId="308"/>
        </pc:sldMkLst>
      </pc:sldChg>
      <pc:sldChg chg="new del">
        <pc:chgData name="Aradhya Priyadarshi" userId="31b9c5453ec4cac8" providerId="Windows Live" clId="Web-{E9B8590F-E1B6-4EA8-81D9-A8F4126AF806}" dt="2022-01-30T07:19:10.638" v="334"/>
        <pc:sldMkLst>
          <pc:docMk/>
          <pc:sldMk cId="4100421077" sldId="309"/>
        </pc:sldMkLst>
      </pc:sldChg>
      <pc:sldChg chg="new del">
        <pc:chgData name="Aradhya Priyadarshi" userId="31b9c5453ec4cac8" providerId="Windows Live" clId="Web-{E9B8590F-E1B6-4EA8-81D9-A8F4126AF806}" dt="2022-01-30T07:19:12.653" v="335"/>
        <pc:sldMkLst>
          <pc:docMk/>
          <pc:sldMk cId="1377852324" sldId="310"/>
        </pc:sldMkLst>
      </pc:sldChg>
    </pc:docChg>
  </pc:docChgLst>
  <pc:docChgLst>
    <pc:chgData name="Aradhya Priyadarshi" userId="31b9c5453ec4cac8" providerId="Windows Live" clId="Web-{03A3A375-E9C5-48C4-B942-96E2DFD3CC9D}"/>
    <pc:docChg chg="addSld delSld modSld">
      <pc:chgData name="Aradhya Priyadarshi" userId="31b9c5453ec4cac8" providerId="Windows Live" clId="Web-{03A3A375-E9C5-48C4-B942-96E2DFD3CC9D}" dt="2022-01-29T16:08:33.511" v="242" actId="20577"/>
      <pc:docMkLst>
        <pc:docMk/>
      </pc:docMkLst>
      <pc:sldChg chg="addSp delSp modSp mod setBg">
        <pc:chgData name="Aradhya Priyadarshi" userId="31b9c5453ec4cac8" providerId="Windows Live" clId="Web-{03A3A375-E9C5-48C4-B942-96E2DFD3CC9D}" dt="2022-01-29T16:07:08.181" v="240" actId="1076"/>
        <pc:sldMkLst>
          <pc:docMk/>
          <pc:sldMk cId="1562027654" sldId="259"/>
        </pc:sldMkLst>
        <pc:spChg chg="mod">
          <ac:chgData name="Aradhya Priyadarshi" userId="31b9c5453ec4cac8" providerId="Windows Live" clId="Web-{03A3A375-E9C5-48C4-B942-96E2DFD3CC9D}" dt="2022-01-29T16:02:40.861" v="221"/>
          <ac:spMkLst>
            <pc:docMk/>
            <pc:sldMk cId="1562027654" sldId="259"/>
            <ac:spMk id="2" creationId="{F9ECCCD9-B3CA-496D-8654-7D4796B5AA3B}"/>
          </ac:spMkLst>
        </pc:spChg>
        <pc:spChg chg="del">
          <ac:chgData name="Aradhya Priyadarshi" userId="31b9c5453ec4cac8" providerId="Windows Live" clId="Web-{03A3A375-E9C5-48C4-B942-96E2DFD3CC9D}" dt="2022-01-29T15:59:05.320" v="202"/>
          <ac:spMkLst>
            <pc:docMk/>
            <pc:sldMk cId="1562027654" sldId="259"/>
            <ac:spMk id="3" creationId="{6E31335F-E3F7-4D56-A952-3FB6717E19BD}"/>
          </ac:spMkLst>
        </pc:spChg>
        <pc:spChg chg="add del">
          <ac:chgData name="Aradhya Priyadarshi" userId="31b9c5453ec4cac8" providerId="Windows Live" clId="Web-{03A3A375-E9C5-48C4-B942-96E2DFD3CC9D}" dt="2022-01-29T16:02:40.861" v="221"/>
          <ac:spMkLst>
            <pc:docMk/>
            <pc:sldMk cId="1562027654" sldId="259"/>
            <ac:spMk id="9" creationId="{94C52C56-BEF2-4E22-8C8E-A7AC96B03A72}"/>
          </ac:spMkLst>
        </pc:spChg>
        <pc:spChg chg="add del">
          <ac:chgData name="Aradhya Priyadarshi" userId="31b9c5453ec4cac8" providerId="Windows Live" clId="Web-{03A3A375-E9C5-48C4-B942-96E2DFD3CC9D}" dt="2022-01-29T16:02:40.861" v="221"/>
          <ac:spMkLst>
            <pc:docMk/>
            <pc:sldMk cId="1562027654" sldId="259"/>
            <ac:spMk id="11" creationId="{42285737-90EE-47DC-AC80-8AE156B11969}"/>
          </ac:spMkLst>
        </pc:spChg>
        <pc:spChg chg="add del">
          <ac:chgData name="Aradhya Priyadarshi" userId="31b9c5453ec4cac8" providerId="Windows Live" clId="Web-{03A3A375-E9C5-48C4-B942-96E2DFD3CC9D}" dt="2022-01-29T16:02:34.424" v="218"/>
          <ac:spMkLst>
            <pc:docMk/>
            <pc:sldMk cId="1562027654" sldId="259"/>
            <ac:spMk id="24" creationId="{66F19654-E532-4129-83CB-D26929EB9229}"/>
          </ac:spMkLst>
        </pc:spChg>
        <pc:spChg chg="add del">
          <ac:chgData name="Aradhya Priyadarshi" userId="31b9c5453ec4cac8" providerId="Windows Live" clId="Web-{03A3A375-E9C5-48C4-B942-96E2DFD3CC9D}" dt="2022-01-29T16:01:38.500" v="214"/>
          <ac:spMkLst>
            <pc:docMk/>
            <pc:sldMk cId="1562027654" sldId="259"/>
            <ac:spMk id="25" creationId="{63336871-0118-4F6E-8DBD-20AEFC62A9AD}"/>
          </ac:spMkLst>
        </pc:spChg>
        <pc:spChg chg="add del">
          <ac:chgData name="Aradhya Priyadarshi" userId="31b9c5453ec4cac8" providerId="Windows Live" clId="Web-{03A3A375-E9C5-48C4-B942-96E2DFD3CC9D}" dt="2022-01-29T16:02:34.424" v="218"/>
          <ac:spMkLst>
            <pc:docMk/>
            <pc:sldMk cId="1562027654" sldId="259"/>
            <ac:spMk id="26" creationId="{CCA57968-8782-447A-A60A-4ABC325FD0D9}"/>
          </ac:spMkLst>
        </pc:spChg>
        <pc:spChg chg="add del">
          <ac:chgData name="Aradhya Priyadarshi" userId="31b9c5453ec4cac8" providerId="Windows Live" clId="Web-{03A3A375-E9C5-48C4-B942-96E2DFD3CC9D}" dt="2022-01-29T16:01:38.500" v="214"/>
          <ac:spMkLst>
            <pc:docMk/>
            <pc:sldMk cId="1562027654" sldId="259"/>
            <ac:spMk id="27" creationId="{F03CC8D0-33AF-417F-8454-1FDB6C22DD25}"/>
          </ac:spMkLst>
        </pc:spChg>
        <pc:spChg chg="add del">
          <ac:chgData name="Aradhya Priyadarshi" userId="31b9c5453ec4cac8" providerId="Windows Live" clId="Web-{03A3A375-E9C5-48C4-B942-96E2DFD3CC9D}" dt="2022-01-29T16:02:34.424" v="218"/>
          <ac:spMkLst>
            <pc:docMk/>
            <pc:sldMk cId="1562027654" sldId="259"/>
            <ac:spMk id="28" creationId="{7E706D8F-0FE3-4512-9B6B-FD5BCFABC6BF}"/>
          </ac:spMkLst>
        </pc:spChg>
        <pc:spChg chg="add del">
          <ac:chgData name="Aradhya Priyadarshi" userId="31b9c5453ec4cac8" providerId="Windows Live" clId="Web-{03A3A375-E9C5-48C4-B942-96E2DFD3CC9D}" dt="2022-01-29T16:02:34.424" v="218"/>
          <ac:spMkLst>
            <pc:docMk/>
            <pc:sldMk cId="1562027654" sldId="259"/>
            <ac:spMk id="30" creationId="{5741DA3C-3404-439B-9779-2E27334DFA92}"/>
          </ac:spMkLst>
        </pc:spChg>
        <pc:spChg chg="add del">
          <ac:chgData name="Aradhya Priyadarshi" userId="31b9c5453ec4cac8" providerId="Windows Live" clId="Web-{03A3A375-E9C5-48C4-B942-96E2DFD3CC9D}" dt="2022-01-29T16:02:34.424" v="218"/>
          <ac:spMkLst>
            <pc:docMk/>
            <pc:sldMk cId="1562027654" sldId="259"/>
            <ac:spMk id="32" creationId="{CBDC39F9-FC9A-4F8E-82A1-7035AE4A4BD0}"/>
          </ac:spMkLst>
        </pc:spChg>
        <pc:spChg chg="add del">
          <ac:chgData name="Aradhya Priyadarshi" userId="31b9c5453ec4cac8" providerId="Windows Live" clId="Web-{03A3A375-E9C5-48C4-B942-96E2DFD3CC9D}" dt="2022-01-29T16:02:40.846" v="220"/>
          <ac:spMkLst>
            <pc:docMk/>
            <pc:sldMk cId="1562027654" sldId="259"/>
            <ac:spMk id="35" creationId="{A27AE693-58E8-48BC-8ED0-568ABFEABB35}"/>
          </ac:spMkLst>
        </pc:spChg>
        <pc:spChg chg="add del">
          <ac:chgData name="Aradhya Priyadarshi" userId="31b9c5453ec4cac8" providerId="Windows Live" clId="Web-{03A3A375-E9C5-48C4-B942-96E2DFD3CC9D}" dt="2022-01-29T16:02:34.424" v="218"/>
          <ac:spMkLst>
            <pc:docMk/>
            <pc:sldMk cId="1562027654" sldId="259"/>
            <ac:spMk id="36" creationId="{56623676-520C-4DEA-991C-72A3572205E5}"/>
          </ac:spMkLst>
        </pc:spChg>
        <pc:spChg chg="add del">
          <ac:chgData name="Aradhya Priyadarshi" userId="31b9c5453ec4cac8" providerId="Windows Live" clId="Web-{03A3A375-E9C5-48C4-B942-96E2DFD3CC9D}" dt="2022-01-29T16:01:55.141" v="216"/>
          <ac:spMkLst>
            <pc:docMk/>
            <pc:sldMk cId="1562027654" sldId="259"/>
            <ac:spMk id="37" creationId="{94C52C56-BEF2-4E22-8C8E-A7AC96B03A72}"/>
          </ac:spMkLst>
        </pc:spChg>
        <pc:spChg chg="add del">
          <ac:chgData name="Aradhya Priyadarshi" userId="31b9c5453ec4cac8" providerId="Windows Live" clId="Web-{03A3A375-E9C5-48C4-B942-96E2DFD3CC9D}" dt="2022-01-29T16:01:55.141" v="216"/>
          <ac:spMkLst>
            <pc:docMk/>
            <pc:sldMk cId="1562027654" sldId="259"/>
            <ac:spMk id="38" creationId="{42285737-90EE-47DC-AC80-8AE156B11969}"/>
          </ac:spMkLst>
        </pc:spChg>
        <pc:spChg chg="add del">
          <ac:chgData name="Aradhya Priyadarshi" userId="31b9c5453ec4cac8" providerId="Windows Live" clId="Web-{03A3A375-E9C5-48C4-B942-96E2DFD3CC9D}" dt="2022-01-29T16:02:34.424" v="218"/>
          <ac:spMkLst>
            <pc:docMk/>
            <pc:sldMk cId="1562027654" sldId="259"/>
            <ac:spMk id="42" creationId="{BC4BB161-2C80-4F04-8D5F-BECE89FEA15E}"/>
          </ac:spMkLst>
        </pc:spChg>
        <pc:spChg chg="add del">
          <ac:chgData name="Aradhya Priyadarshi" userId="31b9c5453ec4cac8" providerId="Windows Live" clId="Web-{03A3A375-E9C5-48C4-B942-96E2DFD3CC9D}" dt="2022-01-29T16:02:34.424" v="218"/>
          <ac:spMkLst>
            <pc:docMk/>
            <pc:sldMk cId="1562027654" sldId="259"/>
            <ac:spMk id="43" creationId="{C1A327BE-7C0C-4392-90A7-11C28140512C}"/>
          </ac:spMkLst>
        </pc:spChg>
        <pc:spChg chg="add del">
          <ac:chgData name="Aradhya Priyadarshi" userId="31b9c5453ec4cac8" providerId="Windows Live" clId="Web-{03A3A375-E9C5-48C4-B942-96E2DFD3CC9D}" dt="2022-01-29T16:02:34.424" v="218"/>
          <ac:spMkLst>
            <pc:docMk/>
            <pc:sldMk cId="1562027654" sldId="259"/>
            <ac:spMk id="44" creationId="{AE0D2D01-64AF-4360-A6B9-059ADA438236}"/>
          </ac:spMkLst>
        </pc:spChg>
        <pc:spChg chg="add del">
          <ac:chgData name="Aradhya Priyadarshi" userId="31b9c5453ec4cac8" providerId="Windows Live" clId="Web-{03A3A375-E9C5-48C4-B942-96E2DFD3CC9D}" dt="2022-01-29T16:02:40.846" v="220"/>
          <ac:spMkLst>
            <pc:docMk/>
            <pc:sldMk cId="1562027654" sldId="259"/>
            <ac:spMk id="47" creationId="{BED1B64B-251E-446A-A285-6626C4EC010D}"/>
          </ac:spMkLst>
        </pc:spChg>
        <pc:grpChg chg="add del">
          <ac:chgData name="Aradhya Priyadarshi" userId="31b9c5453ec4cac8" providerId="Windows Live" clId="Web-{03A3A375-E9C5-48C4-B942-96E2DFD3CC9D}" dt="2022-01-29T16:02:40.861" v="221"/>
          <ac:grpSpMkLst>
            <pc:docMk/>
            <pc:sldMk cId="1562027654" sldId="259"/>
            <ac:grpSpMk id="13" creationId="{B57BDC17-F1B3-455F-BBF1-680AA1F25C06}"/>
          </ac:grpSpMkLst>
        </pc:grpChg>
        <pc:grpChg chg="add del">
          <ac:chgData name="Aradhya Priyadarshi" userId="31b9c5453ec4cac8" providerId="Windows Live" clId="Web-{03A3A375-E9C5-48C4-B942-96E2DFD3CC9D}" dt="2022-01-29T16:01:38.500" v="214"/>
          <ac:grpSpMkLst>
            <pc:docMk/>
            <pc:sldMk cId="1562027654" sldId="259"/>
            <ac:grpSpMk id="29" creationId="{B5A08A69-9EE1-4A9E-96B6-D769D87C2F9E}"/>
          </ac:grpSpMkLst>
        </pc:grpChg>
        <pc:grpChg chg="add del">
          <ac:chgData name="Aradhya Priyadarshi" userId="31b9c5453ec4cac8" providerId="Windows Live" clId="Web-{03A3A375-E9C5-48C4-B942-96E2DFD3CC9D}" dt="2022-01-29T16:01:55.141" v="216"/>
          <ac:grpSpMkLst>
            <pc:docMk/>
            <pc:sldMk cId="1562027654" sldId="259"/>
            <ac:grpSpMk id="39" creationId="{B57BDC17-F1B3-455F-BBF1-680AA1F25C06}"/>
          </ac:grpSpMkLst>
        </pc:grpChg>
        <pc:grpChg chg="add del">
          <ac:chgData name="Aradhya Priyadarshi" userId="31b9c5453ec4cac8" providerId="Windows Live" clId="Web-{03A3A375-E9C5-48C4-B942-96E2DFD3CC9D}" dt="2022-01-29T16:02:40.846" v="220"/>
          <ac:grpSpMkLst>
            <pc:docMk/>
            <pc:sldMk cId="1562027654" sldId="259"/>
            <ac:grpSpMk id="48" creationId="{CD02B5D1-60D4-4D5B-AFD9-C986E227431B}"/>
          </ac:grpSpMkLst>
        </pc:grpChg>
        <pc:graphicFrameChg chg="add del mod modGraphic">
          <ac:chgData name="Aradhya Priyadarshi" userId="31b9c5453ec4cac8" providerId="Windows Live" clId="Web-{03A3A375-E9C5-48C4-B942-96E2DFD3CC9D}" dt="2022-01-29T16:02:40.861" v="221"/>
          <ac:graphicFrameMkLst>
            <pc:docMk/>
            <pc:sldMk cId="1562027654" sldId="259"/>
            <ac:graphicFrameMk id="5" creationId="{E833EF75-AE2C-42A9-AADF-D133A2877C2F}"/>
          </ac:graphicFrameMkLst>
        </pc:graphicFrameChg>
        <pc:graphicFrameChg chg="add del">
          <ac:chgData name="Aradhya Priyadarshi" userId="31b9c5453ec4cac8" providerId="Windows Live" clId="Web-{03A3A375-E9C5-48C4-B942-96E2DFD3CC9D}" dt="2022-01-29T16:01:38.500" v="214"/>
          <ac:graphicFrameMkLst>
            <pc:docMk/>
            <pc:sldMk cId="1562027654" sldId="259"/>
            <ac:graphicFrameMk id="21" creationId="{33F92EA5-3701-485D-93E0-815782E49412}"/>
          </ac:graphicFrameMkLst>
        </pc:graphicFrameChg>
        <pc:graphicFrameChg chg="add del">
          <ac:chgData name="Aradhya Priyadarshi" userId="31b9c5453ec4cac8" providerId="Windows Live" clId="Web-{03A3A375-E9C5-48C4-B942-96E2DFD3CC9D}" dt="2022-01-29T16:01:55.141" v="216"/>
          <ac:graphicFrameMkLst>
            <pc:docMk/>
            <pc:sldMk cId="1562027654" sldId="259"/>
            <ac:graphicFrameMk id="40" creationId="{4727A93F-23F5-4511-8633-A6D7BB0F1F52}"/>
          </ac:graphicFrameMkLst>
        </pc:graphicFrameChg>
        <pc:graphicFrameChg chg="add del">
          <ac:chgData name="Aradhya Priyadarshi" userId="31b9c5453ec4cac8" providerId="Windows Live" clId="Web-{03A3A375-E9C5-48C4-B942-96E2DFD3CC9D}" dt="2022-01-29T16:02:34.424" v="218"/>
          <ac:graphicFrameMkLst>
            <pc:docMk/>
            <pc:sldMk cId="1562027654" sldId="259"/>
            <ac:graphicFrameMk id="45" creationId="{E833EF75-AE2C-42A9-AADF-D133A2877C2F}"/>
          </ac:graphicFrameMkLst>
        </pc:graphicFrameChg>
        <pc:graphicFrameChg chg="add del">
          <ac:chgData name="Aradhya Priyadarshi" userId="31b9c5453ec4cac8" providerId="Windows Live" clId="Web-{03A3A375-E9C5-48C4-B942-96E2DFD3CC9D}" dt="2022-01-29T16:02:40.846" v="220"/>
          <ac:graphicFrameMkLst>
            <pc:docMk/>
            <pc:sldMk cId="1562027654" sldId="259"/>
            <ac:graphicFrameMk id="53" creationId="{B935FDB1-8149-407C-A86A-54DD16544AE9}"/>
          </ac:graphicFrameMkLst>
        </pc:graphicFrameChg>
        <pc:graphicFrameChg chg="add mod modGraphic">
          <ac:chgData name="Aradhya Priyadarshi" userId="31b9c5453ec4cac8" providerId="Windows Live" clId="Web-{03A3A375-E9C5-48C4-B942-96E2DFD3CC9D}" dt="2022-01-29T16:05:04.506" v="236" actId="20577"/>
          <ac:graphicFrameMkLst>
            <pc:docMk/>
            <pc:sldMk cId="1562027654" sldId="259"/>
            <ac:graphicFrameMk id="55" creationId="{E833EF75-AE2C-42A9-AADF-D133A2877C2F}"/>
          </ac:graphicFrameMkLst>
        </pc:graphicFrameChg>
        <pc:picChg chg="add mod">
          <ac:chgData name="Aradhya Priyadarshi" userId="31b9c5453ec4cac8" providerId="Windows Live" clId="Web-{03A3A375-E9C5-48C4-B942-96E2DFD3CC9D}" dt="2022-01-29T16:07:08.181" v="240" actId="1076"/>
          <ac:picMkLst>
            <pc:docMk/>
            <pc:sldMk cId="1562027654" sldId="259"/>
            <ac:picMk id="333" creationId="{E83B87DB-049E-4E18-9AFC-3ADC87DBF68E}"/>
          </ac:picMkLst>
        </pc:picChg>
        <pc:cxnChg chg="add del">
          <ac:chgData name="Aradhya Priyadarshi" userId="31b9c5453ec4cac8" providerId="Windows Live" clId="Web-{03A3A375-E9C5-48C4-B942-96E2DFD3CC9D}" dt="2022-01-29T16:02:34.424" v="218"/>
          <ac:cxnSpMkLst>
            <pc:docMk/>
            <pc:sldMk cId="1562027654" sldId="259"/>
            <ac:cxnSpMk id="34" creationId="{4AA6B760-9F6A-4545-99F6-8F383ADF118E}"/>
          </ac:cxnSpMkLst>
        </pc:cxnChg>
      </pc:sldChg>
      <pc:sldChg chg="addSp delSp modSp mod setBg">
        <pc:chgData name="Aradhya Priyadarshi" userId="31b9c5453ec4cac8" providerId="Windows Live" clId="Web-{03A3A375-E9C5-48C4-B942-96E2DFD3CC9D}" dt="2022-01-29T15:39:23.445" v="182"/>
        <pc:sldMkLst>
          <pc:docMk/>
          <pc:sldMk cId="4150904032" sldId="261"/>
        </pc:sldMkLst>
        <pc:spChg chg="mod">
          <ac:chgData name="Aradhya Priyadarshi" userId="31b9c5453ec4cac8" providerId="Windows Live" clId="Web-{03A3A375-E9C5-48C4-B942-96E2DFD3CC9D}" dt="2022-01-29T15:34:51.656" v="173" actId="1076"/>
          <ac:spMkLst>
            <pc:docMk/>
            <pc:sldMk cId="4150904032" sldId="261"/>
            <ac:spMk id="2" creationId="{AF5AA3D6-BEA8-4290-B299-AAB3378809C1}"/>
          </ac:spMkLst>
        </pc:spChg>
        <pc:spChg chg="del mod">
          <ac:chgData name="Aradhya Priyadarshi" userId="31b9c5453ec4cac8" providerId="Windows Live" clId="Web-{03A3A375-E9C5-48C4-B942-96E2DFD3CC9D}" dt="2022-01-29T15:33:58.827" v="160"/>
          <ac:spMkLst>
            <pc:docMk/>
            <pc:sldMk cId="4150904032" sldId="261"/>
            <ac:spMk id="3" creationId="{AE5968CC-D433-4E6A-B20A-02CD02E6B136}"/>
          </ac:spMkLst>
        </pc:spChg>
        <pc:spChg chg="add">
          <ac:chgData name="Aradhya Priyadarshi" userId="31b9c5453ec4cac8" providerId="Windows Live" clId="Web-{03A3A375-E9C5-48C4-B942-96E2DFD3CC9D}" dt="2022-01-29T15:33:51.155" v="159"/>
          <ac:spMkLst>
            <pc:docMk/>
            <pc:sldMk cId="4150904032" sldId="261"/>
            <ac:spMk id="8" creationId="{99CAC3B1-4879-424D-8F15-206277196159}"/>
          </ac:spMkLst>
        </pc:spChg>
        <pc:spChg chg="add">
          <ac:chgData name="Aradhya Priyadarshi" userId="31b9c5453ec4cac8" providerId="Windows Live" clId="Web-{03A3A375-E9C5-48C4-B942-96E2DFD3CC9D}" dt="2022-01-29T15:33:51.155" v="159"/>
          <ac:spMkLst>
            <pc:docMk/>
            <pc:sldMk cId="4150904032" sldId="261"/>
            <ac:spMk id="10" creationId="{E34CC1C8-EBDD-4AEA-83E6-B27575B62E2E}"/>
          </ac:spMkLst>
        </pc:spChg>
        <pc:spChg chg="add">
          <ac:chgData name="Aradhya Priyadarshi" userId="31b9c5453ec4cac8" providerId="Windows Live" clId="Web-{03A3A375-E9C5-48C4-B942-96E2DFD3CC9D}" dt="2022-01-29T15:33:51.155" v="159"/>
          <ac:spMkLst>
            <pc:docMk/>
            <pc:sldMk cId="4150904032" sldId="261"/>
            <ac:spMk id="12" creationId="{D6B38644-B85D-4211-9526-5B4C2A662BF7}"/>
          </ac:spMkLst>
        </pc:spChg>
        <pc:spChg chg="add">
          <ac:chgData name="Aradhya Priyadarshi" userId="31b9c5453ec4cac8" providerId="Windows Live" clId="Web-{03A3A375-E9C5-48C4-B942-96E2DFD3CC9D}" dt="2022-01-29T15:33:51.155" v="159"/>
          <ac:spMkLst>
            <pc:docMk/>
            <pc:sldMk cId="4150904032" sldId="261"/>
            <ac:spMk id="14" creationId="{8A8B2820-6B8F-4C19-BFC5-D28EE44E54CB}"/>
          </ac:spMkLst>
        </pc:spChg>
        <pc:spChg chg="add">
          <ac:chgData name="Aradhya Priyadarshi" userId="31b9c5453ec4cac8" providerId="Windows Live" clId="Web-{03A3A375-E9C5-48C4-B942-96E2DFD3CC9D}" dt="2022-01-29T15:33:51.155" v="159"/>
          <ac:spMkLst>
            <pc:docMk/>
            <pc:sldMk cId="4150904032" sldId="261"/>
            <ac:spMk id="16" creationId="{DCA45AB7-441E-40A8-A98B-557D68F48A48}"/>
          </ac:spMkLst>
        </pc:spChg>
        <pc:spChg chg="add">
          <ac:chgData name="Aradhya Priyadarshi" userId="31b9c5453ec4cac8" providerId="Windows Live" clId="Web-{03A3A375-E9C5-48C4-B942-96E2DFD3CC9D}" dt="2022-01-29T15:33:51.155" v="159"/>
          <ac:spMkLst>
            <pc:docMk/>
            <pc:sldMk cId="4150904032" sldId="261"/>
            <ac:spMk id="18" creationId="{5F516030-4F00-4C48-AD93-91EFA17A1AC3}"/>
          </ac:spMkLst>
        </pc:spChg>
        <pc:spChg chg="add">
          <ac:chgData name="Aradhya Priyadarshi" userId="31b9c5453ec4cac8" providerId="Windows Live" clId="Web-{03A3A375-E9C5-48C4-B942-96E2DFD3CC9D}" dt="2022-01-29T15:33:51.155" v="159"/>
          <ac:spMkLst>
            <pc:docMk/>
            <pc:sldMk cId="4150904032" sldId="261"/>
            <ac:spMk id="20" creationId="{5820085E-2582-4A95-98EE-45DFFD5C017C}"/>
          </ac:spMkLst>
        </pc:spChg>
        <pc:picChg chg="add del mod ord">
          <ac:chgData name="Aradhya Priyadarshi" userId="31b9c5453ec4cac8" providerId="Windows Live" clId="Web-{03A3A375-E9C5-48C4-B942-96E2DFD3CC9D}" dt="2022-01-29T15:39:23.445" v="182"/>
          <ac:picMkLst>
            <pc:docMk/>
            <pc:sldMk cId="4150904032" sldId="261"/>
            <ac:picMk id="4" creationId="{899B6A29-A020-4428-8C39-FE5196AE20F6}"/>
          </ac:picMkLst>
        </pc:picChg>
      </pc:sldChg>
      <pc:sldChg chg="modSp">
        <pc:chgData name="Aradhya Priyadarshi" userId="31b9c5453ec4cac8" providerId="Windows Live" clId="Web-{03A3A375-E9C5-48C4-B942-96E2DFD3CC9D}" dt="2022-01-29T15:57:23.833" v="201"/>
        <pc:sldMkLst>
          <pc:docMk/>
          <pc:sldMk cId="2621025203" sldId="276"/>
        </pc:sldMkLst>
        <pc:graphicFrameChg chg="modGraphic">
          <ac:chgData name="Aradhya Priyadarshi" userId="31b9c5453ec4cac8" providerId="Windows Live" clId="Web-{03A3A375-E9C5-48C4-B942-96E2DFD3CC9D}" dt="2022-01-29T15:57:23.833" v="201"/>
          <ac:graphicFrameMkLst>
            <pc:docMk/>
            <pc:sldMk cId="2621025203" sldId="276"/>
            <ac:graphicFrameMk id="57" creationId="{EDA5431D-B716-4B00-8FFF-64B5E209C9E9}"/>
          </ac:graphicFrameMkLst>
        </pc:graphicFrameChg>
      </pc:sldChg>
      <pc:sldChg chg="modSp">
        <pc:chgData name="Aradhya Priyadarshi" userId="31b9c5453ec4cac8" providerId="Windows Live" clId="Web-{03A3A375-E9C5-48C4-B942-96E2DFD3CC9D}" dt="2022-01-29T15:29:16.835" v="110"/>
        <pc:sldMkLst>
          <pc:docMk/>
          <pc:sldMk cId="2808804623" sldId="277"/>
        </pc:sldMkLst>
        <pc:picChg chg="mod">
          <ac:chgData name="Aradhya Priyadarshi" userId="31b9c5453ec4cac8" providerId="Windows Live" clId="Web-{03A3A375-E9C5-48C4-B942-96E2DFD3CC9D}" dt="2022-01-29T15:29:16.835" v="110"/>
          <ac:picMkLst>
            <pc:docMk/>
            <pc:sldMk cId="2808804623" sldId="277"/>
            <ac:picMk id="4" creationId="{E19E4A77-F850-47EC-AC44-1DFC127CB5C3}"/>
          </ac:picMkLst>
        </pc:picChg>
      </pc:sldChg>
      <pc:sldChg chg="addSp delSp modSp del">
        <pc:chgData name="Aradhya Priyadarshi" userId="31b9c5453ec4cac8" providerId="Windows Live" clId="Web-{03A3A375-E9C5-48C4-B942-96E2DFD3CC9D}" dt="2022-01-29T15:33:00.935" v="156"/>
        <pc:sldMkLst>
          <pc:docMk/>
          <pc:sldMk cId="545227910" sldId="278"/>
        </pc:sldMkLst>
        <pc:spChg chg="mod">
          <ac:chgData name="Aradhya Priyadarshi" userId="31b9c5453ec4cac8" providerId="Windows Live" clId="Web-{03A3A375-E9C5-48C4-B942-96E2DFD3CC9D}" dt="2022-01-29T15:16:29.970" v="17" actId="1076"/>
          <ac:spMkLst>
            <pc:docMk/>
            <pc:sldMk cId="545227910" sldId="278"/>
            <ac:spMk id="2" creationId="{CD2C47E4-20D6-4DCC-8B1B-2BDB8B54BF2A}"/>
          </ac:spMkLst>
        </pc:spChg>
        <pc:spChg chg="del">
          <ac:chgData name="Aradhya Priyadarshi" userId="31b9c5453ec4cac8" providerId="Windows Live" clId="Web-{03A3A375-E9C5-48C4-B942-96E2DFD3CC9D}" dt="2022-01-29T15:17:09.768" v="20"/>
          <ac:spMkLst>
            <pc:docMk/>
            <pc:sldMk cId="545227910" sldId="278"/>
            <ac:spMk id="3" creationId="{452F12F6-3118-447A-AB2E-16933EA7442B}"/>
          </ac:spMkLst>
        </pc:spChg>
        <pc:spChg chg="del mod">
          <ac:chgData name="Aradhya Priyadarshi" userId="31b9c5453ec4cac8" providerId="Windows Live" clId="Web-{03A3A375-E9C5-48C4-B942-96E2DFD3CC9D}" dt="2022-01-29T15:17:37.050" v="22"/>
          <ac:spMkLst>
            <pc:docMk/>
            <pc:sldMk cId="545227910" sldId="278"/>
            <ac:spMk id="4" creationId="{0FD38DBB-167D-4734-A91F-607BDFC173FD}"/>
          </ac:spMkLst>
        </pc:spChg>
        <pc:spChg chg="add mod">
          <ac:chgData name="Aradhya Priyadarshi" userId="31b9c5453ec4cac8" providerId="Windows Live" clId="Web-{03A3A375-E9C5-48C4-B942-96E2DFD3CC9D}" dt="2022-01-29T15:17:09.768" v="20"/>
          <ac:spMkLst>
            <pc:docMk/>
            <pc:sldMk cId="545227910" sldId="278"/>
            <ac:spMk id="6" creationId="{4E3345C0-0F1B-46D3-99AD-B2E416E0913E}"/>
          </ac:spMkLst>
        </pc:spChg>
      </pc:sldChg>
      <pc:sldChg chg="addSp delSp modSp new mod setBg">
        <pc:chgData name="Aradhya Priyadarshi" userId="31b9c5453ec4cac8" providerId="Windows Live" clId="Web-{03A3A375-E9C5-48C4-B942-96E2DFD3CC9D}" dt="2022-01-29T16:08:33.511" v="242" actId="20577"/>
        <pc:sldMkLst>
          <pc:docMk/>
          <pc:sldMk cId="3301961597" sldId="280"/>
        </pc:sldMkLst>
        <pc:spChg chg="del">
          <ac:chgData name="Aradhya Priyadarshi" userId="31b9c5453ec4cac8" providerId="Windows Live" clId="Web-{03A3A375-E9C5-48C4-B942-96E2DFD3CC9D}" dt="2022-01-29T15:17:00.862" v="19"/>
          <ac:spMkLst>
            <pc:docMk/>
            <pc:sldMk cId="3301961597" sldId="280"/>
            <ac:spMk id="2" creationId="{CEF3B61E-34CC-476F-AA5F-B5E7E6FD72C5}"/>
          </ac:spMkLst>
        </pc:spChg>
        <pc:spChg chg="del">
          <ac:chgData name="Aradhya Priyadarshi" userId="31b9c5453ec4cac8" providerId="Windows Live" clId="Web-{03A3A375-E9C5-48C4-B942-96E2DFD3CC9D}" dt="2022-01-29T15:17:43.191" v="24"/>
          <ac:spMkLst>
            <pc:docMk/>
            <pc:sldMk cId="3301961597" sldId="280"/>
            <ac:spMk id="3" creationId="{E3C8ADB5-3F84-4451-9CB2-D94CA415713C}"/>
          </ac:spMkLst>
        </pc:spChg>
        <pc:spChg chg="add mod">
          <ac:chgData name="Aradhya Priyadarshi" userId="31b9c5453ec4cac8" providerId="Windows Live" clId="Web-{03A3A375-E9C5-48C4-B942-96E2DFD3CC9D}" dt="2022-01-29T15:20:17.554" v="61" actId="1076"/>
          <ac:spMkLst>
            <pc:docMk/>
            <pc:sldMk cId="3301961597" sldId="280"/>
            <ac:spMk id="5" creationId="{25BECDA1-6001-4479-8FED-8922AE95CFF3}"/>
          </ac:spMkLst>
        </pc:spChg>
        <pc:spChg chg="add mod ord">
          <ac:chgData name="Aradhya Priyadarshi" userId="31b9c5453ec4cac8" providerId="Windows Live" clId="Web-{03A3A375-E9C5-48C4-B942-96E2DFD3CC9D}" dt="2022-01-29T16:08:33.511" v="242" actId="20577"/>
          <ac:spMkLst>
            <pc:docMk/>
            <pc:sldMk cId="3301961597" sldId="280"/>
            <ac:spMk id="6" creationId="{4CCD56F2-9676-4D47-845E-DFB21F039B31}"/>
          </ac:spMkLst>
        </pc:spChg>
        <pc:spChg chg="add mod">
          <ac:chgData name="Aradhya Priyadarshi" userId="31b9c5453ec4cac8" providerId="Windows Live" clId="Web-{03A3A375-E9C5-48C4-B942-96E2DFD3CC9D}" dt="2022-01-29T15:33:22.982" v="158" actId="20577"/>
          <ac:spMkLst>
            <pc:docMk/>
            <pc:sldMk cId="3301961597" sldId="280"/>
            <ac:spMk id="7" creationId="{294EC6AE-27C0-4D04-8564-921D0B1C3771}"/>
          </ac:spMkLst>
        </pc:spChg>
        <pc:spChg chg="add">
          <ac:chgData name="Aradhya Priyadarshi" userId="31b9c5453ec4cac8" providerId="Windows Live" clId="Web-{03A3A375-E9C5-48C4-B942-96E2DFD3CC9D}" dt="2022-01-29T15:18:46.771" v="25"/>
          <ac:spMkLst>
            <pc:docMk/>
            <pc:sldMk cId="3301961597" sldId="280"/>
            <ac:spMk id="20" creationId="{5EF08599-3FED-4288-A20D-E7BCAC3B8E26}"/>
          </ac:spMkLst>
        </pc:spChg>
        <pc:spChg chg="add">
          <ac:chgData name="Aradhya Priyadarshi" userId="31b9c5453ec4cac8" providerId="Windows Live" clId="Web-{03A3A375-E9C5-48C4-B942-96E2DFD3CC9D}" dt="2022-01-29T15:18:46.771" v="25"/>
          <ac:spMkLst>
            <pc:docMk/>
            <pc:sldMk cId="3301961597" sldId="280"/>
            <ac:spMk id="22" creationId="{C884A6B2-90E9-4BDB-8503-71AC02D3956A}"/>
          </ac:spMkLst>
        </pc:spChg>
        <pc:grpChg chg="add">
          <ac:chgData name="Aradhya Priyadarshi" userId="31b9c5453ec4cac8" providerId="Windows Live" clId="Web-{03A3A375-E9C5-48C4-B942-96E2DFD3CC9D}" dt="2022-01-29T15:18:46.771" v="25"/>
          <ac:grpSpMkLst>
            <pc:docMk/>
            <pc:sldMk cId="3301961597" sldId="280"/>
            <ac:grpSpMk id="12" creationId="{08F94D66-27EC-4CB8-8226-D7F41C161863}"/>
          </ac:grpSpMkLst>
        </pc:grpChg>
        <pc:grpChg chg="add">
          <ac:chgData name="Aradhya Priyadarshi" userId="31b9c5453ec4cac8" providerId="Windows Live" clId="Web-{03A3A375-E9C5-48C4-B942-96E2DFD3CC9D}" dt="2022-01-29T15:18:46.771" v="25"/>
          <ac:grpSpMkLst>
            <pc:docMk/>
            <pc:sldMk cId="3301961597" sldId="280"/>
            <ac:grpSpMk id="24" creationId="{E9046BC8-D404-4E7D-9202-A07F3FDD3823}"/>
          </ac:grpSpMkLst>
        </pc:grpChg>
        <pc:picChg chg="add mod ord">
          <ac:chgData name="Aradhya Priyadarshi" userId="31b9c5453ec4cac8" providerId="Windows Live" clId="Web-{03A3A375-E9C5-48C4-B942-96E2DFD3CC9D}" dt="2022-01-29T15:32:11.183" v="149" actId="1076"/>
          <ac:picMkLst>
            <pc:docMk/>
            <pc:sldMk cId="3301961597" sldId="280"/>
            <ac:picMk id="8" creationId="{0027DFE9-3915-4144-A30D-57E19B76DACB}"/>
          </ac:picMkLst>
        </pc:picChg>
        <pc:picChg chg="add del mod">
          <ac:chgData name="Aradhya Priyadarshi" userId="31b9c5453ec4cac8" providerId="Windows Live" clId="Web-{03A3A375-E9C5-48C4-B942-96E2DFD3CC9D}" dt="2022-01-29T15:30:56.634" v="138"/>
          <ac:picMkLst>
            <pc:docMk/>
            <pc:sldMk cId="3301961597" sldId="280"/>
            <ac:picMk id="9" creationId="{CAA64986-2687-4DC0-9012-CA003CE7E259}"/>
          </ac:picMkLst>
        </pc:picChg>
        <pc:picChg chg="add del mod">
          <ac:chgData name="Aradhya Priyadarshi" userId="31b9c5453ec4cac8" providerId="Windows Live" clId="Web-{03A3A375-E9C5-48C4-B942-96E2DFD3CC9D}" dt="2022-01-29T15:30:56.634" v="137"/>
          <ac:picMkLst>
            <pc:docMk/>
            <pc:sldMk cId="3301961597" sldId="280"/>
            <ac:picMk id="10" creationId="{C063F5FB-AA3F-4643-9010-CD217BBD8EA9}"/>
          </ac:picMkLst>
        </pc:picChg>
        <pc:picChg chg="add del mod">
          <ac:chgData name="Aradhya Priyadarshi" userId="31b9c5453ec4cac8" providerId="Windows Live" clId="Web-{03A3A375-E9C5-48C4-B942-96E2DFD3CC9D}" dt="2022-01-29T15:30:56.634" v="136"/>
          <ac:picMkLst>
            <pc:docMk/>
            <pc:sldMk cId="3301961597" sldId="280"/>
            <ac:picMk id="11" creationId="{B09A2B88-CD81-4DFE-BB1F-2B493A1B70E4}"/>
          </ac:picMkLst>
        </pc:picChg>
        <pc:picChg chg="add mod">
          <ac:chgData name="Aradhya Priyadarshi" userId="31b9c5453ec4cac8" providerId="Windows Live" clId="Web-{03A3A375-E9C5-48C4-B942-96E2DFD3CC9D}" dt="2022-01-29T15:32:12.762" v="150" actId="1076"/>
          <ac:picMkLst>
            <pc:docMk/>
            <pc:sldMk cId="3301961597" sldId="280"/>
            <ac:picMk id="19" creationId="{20AA4BE3-3B93-4106-B67D-900D0395BFB8}"/>
          </ac:picMkLst>
        </pc:picChg>
        <pc:picChg chg="add mod">
          <ac:chgData name="Aradhya Priyadarshi" userId="31b9c5453ec4cac8" providerId="Windows Live" clId="Web-{03A3A375-E9C5-48C4-B942-96E2DFD3CC9D}" dt="2022-01-29T15:32:44.840" v="154" actId="1076"/>
          <ac:picMkLst>
            <pc:docMk/>
            <pc:sldMk cId="3301961597" sldId="280"/>
            <ac:picMk id="21" creationId="{3FEE34DE-0EEA-45B0-98F8-D9615C3431C3}"/>
          </ac:picMkLst>
        </pc:picChg>
        <pc:picChg chg="add mod">
          <ac:chgData name="Aradhya Priyadarshi" userId="31b9c5453ec4cac8" providerId="Windows Live" clId="Web-{03A3A375-E9C5-48C4-B942-96E2DFD3CC9D}" dt="2022-01-29T15:32:48.966" v="155" actId="1076"/>
          <ac:picMkLst>
            <pc:docMk/>
            <pc:sldMk cId="3301961597" sldId="280"/>
            <ac:picMk id="23" creationId="{56333E42-0308-4E38-BE71-9ADF6DEA9BE9}"/>
          </ac:picMkLst>
        </pc:picChg>
      </pc:sldChg>
    </pc:docChg>
  </pc:docChgLst>
  <pc:docChgLst>
    <pc:chgData name="Aradhya Priyadarshi" userId="31b9c5453ec4cac8" providerId="Windows Live" clId="Web-{11A5F989-DBA3-4273-8490-609044919106}"/>
    <pc:docChg chg="addSld delSld modSld">
      <pc:chgData name="Aradhya Priyadarshi" userId="31b9c5453ec4cac8" providerId="Windows Live" clId="Web-{11A5F989-DBA3-4273-8490-609044919106}" dt="2022-01-29T07:55:31.675" v="542"/>
      <pc:docMkLst>
        <pc:docMk/>
      </pc:docMkLst>
      <pc:sldChg chg="addSp delSp modSp mod setBg setClrOvrMap">
        <pc:chgData name="Aradhya Priyadarshi" userId="31b9c5453ec4cac8" providerId="Windows Live" clId="Web-{11A5F989-DBA3-4273-8490-609044919106}" dt="2022-01-29T07:55:31.675" v="542"/>
        <pc:sldMkLst>
          <pc:docMk/>
          <pc:sldMk cId="3686436858" sldId="267"/>
        </pc:sldMkLst>
        <pc:spChg chg="mod">
          <ac:chgData name="Aradhya Priyadarshi" userId="31b9c5453ec4cac8" providerId="Windows Live" clId="Web-{11A5F989-DBA3-4273-8490-609044919106}" dt="2022-01-29T07:55:31.675" v="542"/>
          <ac:spMkLst>
            <pc:docMk/>
            <pc:sldMk cId="3686436858" sldId="267"/>
            <ac:spMk id="4" creationId="{EBD802F3-0908-458F-8E45-E9CF343AE202}"/>
          </ac:spMkLst>
        </pc:spChg>
        <pc:spChg chg="add del">
          <ac:chgData name="Aradhya Priyadarshi" userId="31b9c5453ec4cac8" providerId="Windows Live" clId="Web-{11A5F989-DBA3-4273-8490-609044919106}" dt="2022-01-29T07:55:31.675" v="542"/>
          <ac:spMkLst>
            <pc:docMk/>
            <pc:sldMk cId="3686436858" sldId="267"/>
            <ac:spMk id="9" creationId="{E5A92FE9-DB05-4D0D-AF5A-BE8664B9FFB4}"/>
          </ac:spMkLst>
        </pc:spChg>
        <pc:grpChg chg="add del">
          <ac:chgData name="Aradhya Priyadarshi" userId="31b9c5453ec4cac8" providerId="Windows Live" clId="Web-{11A5F989-DBA3-4273-8490-609044919106}" dt="2022-01-29T07:55:31.675" v="542"/>
          <ac:grpSpMkLst>
            <pc:docMk/>
            <pc:sldMk cId="3686436858" sldId="267"/>
            <ac:grpSpMk id="11" creationId="{53D9B26A-5143-49A7-BA98-D871D5BD719A}"/>
          </ac:grpSpMkLst>
        </pc:grpChg>
      </pc:sldChg>
      <pc:sldChg chg="addSp delSp modSp del">
        <pc:chgData name="Aradhya Priyadarshi" userId="31b9c5453ec4cac8" providerId="Windows Live" clId="Web-{11A5F989-DBA3-4273-8490-609044919106}" dt="2022-01-29T07:52:04.273" v="531"/>
        <pc:sldMkLst>
          <pc:docMk/>
          <pc:sldMk cId="3795669337" sldId="275"/>
        </pc:sldMkLst>
        <pc:picChg chg="add del mod ord">
          <ac:chgData name="Aradhya Priyadarshi" userId="31b9c5453ec4cac8" providerId="Windows Live" clId="Web-{11A5F989-DBA3-4273-8490-609044919106}" dt="2022-01-29T07:27:37.412" v="483"/>
          <ac:picMkLst>
            <pc:docMk/>
            <pc:sldMk cId="3795669337" sldId="275"/>
            <ac:picMk id="5" creationId="{973D216E-F609-488B-85EA-02F0C1C4567E}"/>
          </ac:picMkLst>
        </pc:picChg>
        <pc:picChg chg="add del mod">
          <ac:chgData name="Aradhya Priyadarshi" userId="31b9c5453ec4cac8" providerId="Windows Live" clId="Web-{11A5F989-DBA3-4273-8490-609044919106}" dt="2022-01-29T07:29:09.636" v="489"/>
          <ac:picMkLst>
            <pc:docMk/>
            <pc:sldMk cId="3795669337" sldId="275"/>
            <ac:picMk id="6" creationId="{73E62BA6-1726-4765-A94B-64F3BC12E013}"/>
          </ac:picMkLst>
        </pc:picChg>
        <pc:picChg chg="add del mod">
          <ac:chgData name="Aradhya Priyadarshi" userId="31b9c5453ec4cac8" providerId="Windows Live" clId="Web-{11A5F989-DBA3-4273-8490-609044919106}" dt="2022-01-29T07:45:55.425" v="499"/>
          <ac:picMkLst>
            <pc:docMk/>
            <pc:sldMk cId="3795669337" sldId="275"/>
            <ac:picMk id="7" creationId="{75DEC71A-0D6B-42DF-BB98-4360AAE7207D}"/>
          </ac:picMkLst>
        </pc:picChg>
      </pc:sldChg>
      <pc:sldChg chg="addSp delSp modSp mod setBg setClrOvrMap">
        <pc:chgData name="Aradhya Priyadarshi" userId="31b9c5453ec4cac8" providerId="Windows Live" clId="Web-{11A5F989-DBA3-4273-8490-609044919106}" dt="2022-01-29T07:54:16.874" v="540"/>
        <pc:sldMkLst>
          <pc:docMk/>
          <pc:sldMk cId="2621025203" sldId="276"/>
        </pc:sldMkLst>
        <pc:spChg chg="mod">
          <ac:chgData name="Aradhya Priyadarshi" userId="31b9c5453ec4cac8" providerId="Windows Live" clId="Web-{11A5F989-DBA3-4273-8490-609044919106}" dt="2022-01-29T07:53:45.778" v="536"/>
          <ac:spMkLst>
            <pc:docMk/>
            <pc:sldMk cId="2621025203" sldId="276"/>
            <ac:spMk id="2" creationId="{93BB576B-7CA1-415B-90A7-223B16A247F9}"/>
          </ac:spMkLst>
        </pc:spChg>
        <pc:spChg chg="add del mod">
          <ac:chgData name="Aradhya Priyadarshi" userId="31b9c5453ec4cac8" providerId="Windows Live" clId="Web-{11A5F989-DBA3-4273-8490-609044919106}" dt="2022-01-29T05:57:10.593" v="24"/>
          <ac:spMkLst>
            <pc:docMk/>
            <pc:sldMk cId="2621025203" sldId="276"/>
            <ac:spMk id="3" creationId="{52D93EBB-891E-4947-8E89-C4C9B0011BB2}"/>
          </ac:spMkLst>
        </pc:spChg>
        <pc:spChg chg="add del">
          <ac:chgData name="Aradhya Priyadarshi" userId="31b9c5453ec4cac8" providerId="Windows Live" clId="Web-{11A5F989-DBA3-4273-8490-609044919106}" dt="2022-01-29T05:54:55.430" v="1"/>
          <ac:spMkLst>
            <pc:docMk/>
            <pc:sldMk cId="2621025203" sldId="276"/>
            <ac:spMk id="8" creationId="{E03BF673-8C68-4092-BF1B-53C57EFEC21F}"/>
          </ac:spMkLst>
        </pc:spChg>
        <pc:spChg chg="add del">
          <ac:chgData name="Aradhya Priyadarshi" userId="31b9c5453ec4cac8" providerId="Windows Live" clId="Web-{11A5F989-DBA3-4273-8490-609044919106}" dt="2022-01-29T05:57:05.062" v="21"/>
          <ac:spMkLst>
            <pc:docMk/>
            <pc:sldMk cId="2621025203" sldId="276"/>
            <ac:spMk id="9" creationId="{63336871-0118-4F6E-8DBD-20AEFC62A9AD}"/>
          </ac:spMkLst>
        </pc:spChg>
        <pc:spChg chg="add del">
          <ac:chgData name="Aradhya Priyadarshi" userId="31b9c5453ec4cac8" providerId="Windows Live" clId="Web-{11A5F989-DBA3-4273-8490-609044919106}" dt="2022-01-29T05:54:55.430" v="1"/>
          <ac:spMkLst>
            <pc:docMk/>
            <pc:sldMk cId="2621025203" sldId="276"/>
            <ac:spMk id="10" creationId="{B1BDB70B-F0E6-4867-818F-C582494FB6D6}"/>
          </ac:spMkLst>
        </pc:spChg>
        <pc:spChg chg="add del">
          <ac:chgData name="Aradhya Priyadarshi" userId="31b9c5453ec4cac8" providerId="Windows Live" clId="Web-{11A5F989-DBA3-4273-8490-609044919106}" dt="2022-01-29T05:57:05.062" v="21"/>
          <ac:spMkLst>
            <pc:docMk/>
            <pc:sldMk cId="2621025203" sldId="276"/>
            <ac:spMk id="11" creationId="{F03CC8D0-33AF-417F-8454-1FDB6C22DD25}"/>
          </ac:spMkLst>
        </pc:spChg>
        <pc:spChg chg="add del">
          <ac:chgData name="Aradhya Priyadarshi" userId="31b9c5453ec4cac8" providerId="Windows Live" clId="Web-{11A5F989-DBA3-4273-8490-609044919106}" dt="2022-01-29T05:55:22.619" v="11"/>
          <ac:spMkLst>
            <pc:docMk/>
            <pc:sldMk cId="2621025203" sldId="276"/>
            <ac:spMk id="14" creationId="{8A8B2820-6B8F-4C19-BFC5-D28EE44E54CB}"/>
          </ac:spMkLst>
        </pc:spChg>
        <pc:spChg chg="add del">
          <ac:chgData name="Aradhya Priyadarshi" userId="31b9c5453ec4cac8" providerId="Windows Live" clId="Web-{11A5F989-DBA3-4273-8490-609044919106}" dt="2022-01-29T05:55:22.619" v="11"/>
          <ac:spMkLst>
            <pc:docMk/>
            <pc:sldMk cId="2621025203" sldId="276"/>
            <ac:spMk id="16" creationId="{DCA45AB7-441E-40A8-A98B-557D68F48A48}"/>
          </ac:spMkLst>
        </pc:spChg>
        <pc:spChg chg="add del">
          <ac:chgData name="Aradhya Priyadarshi" userId="31b9c5453ec4cac8" providerId="Windows Live" clId="Web-{11A5F989-DBA3-4273-8490-609044919106}" dt="2022-01-29T05:55:02.164" v="3"/>
          <ac:spMkLst>
            <pc:docMk/>
            <pc:sldMk cId="2621025203" sldId="276"/>
            <ac:spMk id="18" creationId="{225F4217-4021-45A0-812B-398F9A7A93F9}"/>
          </ac:spMkLst>
        </pc:spChg>
        <pc:spChg chg="add del">
          <ac:chgData name="Aradhya Priyadarshi" userId="31b9c5453ec4cac8" providerId="Windows Live" clId="Web-{11A5F989-DBA3-4273-8490-609044919106}" dt="2022-01-29T05:55:02.164" v="3"/>
          <ac:spMkLst>
            <pc:docMk/>
            <pc:sldMk cId="2621025203" sldId="276"/>
            <ac:spMk id="21" creationId="{F659138C-74A1-445B-848C-3608AE871A9F}"/>
          </ac:spMkLst>
        </pc:spChg>
        <pc:spChg chg="add del">
          <ac:chgData name="Aradhya Priyadarshi" userId="31b9c5453ec4cac8" providerId="Windows Live" clId="Web-{11A5F989-DBA3-4273-8490-609044919106}" dt="2022-01-29T05:55:06.805" v="5"/>
          <ac:spMkLst>
            <pc:docMk/>
            <pc:sldMk cId="2621025203" sldId="276"/>
            <ac:spMk id="25" creationId="{C8643778-7F6C-4E8D-84D1-D5CDB9928191}"/>
          </ac:spMkLst>
        </pc:spChg>
        <pc:spChg chg="add del">
          <ac:chgData name="Aradhya Priyadarshi" userId="31b9c5453ec4cac8" providerId="Windows Live" clId="Web-{11A5F989-DBA3-4273-8490-609044919106}" dt="2022-01-29T05:55:06.805" v="5"/>
          <ac:spMkLst>
            <pc:docMk/>
            <pc:sldMk cId="2621025203" sldId="276"/>
            <ac:spMk id="26" creationId="{1D22F88D-6907-48AF-B024-346E855E0D96}"/>
          </ac:spMkLst>
        </pc:spChg>
        <pc:spChg chg="add del">
          <ac:chgData name="Aradhya Priyadarshi" userId="31b9c5453ec4cac8" providerId="Windows Live" clId="Web-{11A5F989-DBA3-4273-8490-609044919106}" dt="2022-01-29T05:57:10.562" v="23"/>
          <ac:spMkLst>
            <pc:docMk/>
            <pc:sldMk cId="2621025203" sldId="276"/>
            <ac:spMk id="28" creationId="{E03BF673-8C68-4092-BF1B-53C57EFEC21F}"/>
          </ac:spMkLst>
        </pc:spChg>
        <pc:spChg chg="add del">
          <ac:chgData name="Aradhya Priyadarshi" userId="31b9c5453ec4cac8" providerId="Windows Live" clId="Web-{11A5F989-DBA3-4273-8490-609044919106}" dt="2022-01-29T05:57:10.562" v="23"/>
          <ac:spMkLst>
            <pc:docMk/>
            <pc:sldMk cId="2621025203" sldId="276"/>
            <ac:spMk id="29" creationId="{B1BDB70B-F0E6-4867-818F-C582494FB6D6}"/>
          </ac:spMkLst>
        </pc:spChg>
        <pc:spChg chg="add del">
          <ac:chgData name="Aradhya Priyadarshi" userId="31b9c5453ec4cac8" providerId="Windows Live" clId="Web-{11A5F989-DBA3-4273-8490-609044919106}" dt="2022-01-29T05:55:14.759" v="7"/>
          <ac:spMkLst>
            <pc:docMk/>
            <pc:sldMk cId="2621025203" sldId="276"/>
            <ac:spMk id="30" creationId="{99CAC3B1-4879-424D-8F15-206277196159}"/>
          </ac:spMkLst>
        </pc:spChg>
        <pc:spChg chg="add del">
          <ac:chgData name="Aradhya Priyadarshi" userId="31b9c5453ec4cac8" providerId="Windows Live" clId="Web-{11A5F989-DBA3-4273-8490-609044919106}" dt="2022-01-29T05:55:19.040" v="9"/>
          <ac:spMkLst>
            <pc:docMk/>
            <pc:sldMk cId="2621025203" sldId="276"/>
            <ac:spMk id="34" creationId="{24C41CF4-4A13-4AA9-9300-CB7A2E37C861}"/>
          </ac:spMkLst>
        </pc:spChg>
        <pc:spChg chg="add del">
          <ac:chgData name="Aradhya Priyadarshi" userId="31b9c5453ec4cac8" providerId="Windows Live" clId="Web-{11A5F989-DBA3-4273-8490-609044919106}" dt="2022-01-29T05:55:22.619" v="11"/>
          <ac:spMkLst>
            <pc:docMk/>
            <pc:sldMk cId="2621025203" sldId="276"/>
            <ac:spMk id="37" creationId="{99CAC3B1-4879-424D-8F15-206277196159}"/>
          </ac:spMkLst>
        </pc:spChg>
        <pc:spChg chg="add del">
          <ac:chgData name="Aradhya Priyadarshi" userId="31b9c5453ec4cac8" providerId="Windows Live" clId="Web-{11A5F989-DBA3-4273-8490-609044919106}" dt="2022-01-29T05:55:22.619" v="11"/>
          <ac:spMkLst>
            <pc:docMk/>
            <pc:sldMk cId="2621025203" sldId="276"/>
            <ac:spMk id="38" creationId="{E34CC1C8-EBDD-4AEA-83E6-B27575B62E2E}"/>
          </ac:spMkLst>
        </pc:spChg>
        <pc:spChg chg="add del">
          <ac:chgData name="Aradhya Priyadarshi" userId="31b9c5453ec4cac8" providerId="Windows Live" clId="Web-{11A5F989-DBA3-4273-8490-609044919106}" dt="2022-01-29T05:55:22.619" v="11"/>
          <ac:spMkLst>
            <pc:docMk/>
            <pc:sldMk cId="2621025203" sldId="276"/>
            <ac:spMk id="39" creationId="{D6B38644-B85D-4211-9526-5B4C2A662BF7}"/>
          </ac:spMkLst>
        </pc:spChg>
        <pc:spChg chg="add del">
          <ac:chgData name="Aradhya Priyadarshi" userId="31b9c5453ec4cac8" providerId="Windows Live" clId="Web-{11A5F989-DBA3-4273-8490-609044919106}" dt="2022-01-29T05:55:22.619" v="11"/>
          <ac:spMkLst>
            <pc:docMk/>
            <pc:sldMk cId="2621025203" sldId="276"/>
            <ac:spMk id="40" creationId="{5F516030-4F00-4C48-AD93-91EFA17A1AC3}"/>
          </ac:spMkLst>
        </pc:spChg>
        <pc:spChg chg="add del">
          <ac:chgData name="Aradhya Priyadarshi" userId="31b9c5453ec4cac8" providerId="Windows Live" clId="Web-{11A5F989-DBA3-4273-8490-609044919106}" dt="2022-01-29T05:55:22.619" v="11"/>
          <ac:spMkLst>
            <pc:docMk/>
            <pc:sldMk cId="2621025203" sldId="276"/>
            <ac:spMk id="41" creationId="{5820085E-2582-4A95-98EE-45DFFD5C017C}"/>
          </ac:spMkLst>
        </pc:spChg>
        <pc:spChg chg="add del">
          <ac:chgData name="Aradhya Priyadarshi" userId="31b9c5453ec4cac8" providerId="Windows Live" clId="Web-{11A5F989-DBA3-4273-8490-609044919106}" dt="2022-01-29T05:55:27.697" v="13"/>
          <ac:spMkLst>
            <pc:docMk/>
            <pc:sldMk cId="2621025203" sldId="276"/>
            <ac:spMk id="43" creationId="{24DFAAE7-061D-4086-99EC-872CB305082A}"/>
          </ac:spMkLst>
        </pc:spChg>
        <pc:spChg chg="add del">
          <ac:chgData name="Aradhya Priyadarshi" userId="31b9c5453ec4cac8" providerId="Windows Live" clId="Web-{11A5F989-DBA3-4273-8490-609044919106}" dt="2022-01-29T05:55:27.697" v="13"/>
          <ac:spMkLst>
            <pc:docMk/>
            <pc:sldMk cId="2621025203" sldId="276"/>
            <ac:spMk id="44" creationId="{E7570099-A243-48DD-9EAE-36F4AC095B94}"/>
          </ac:spMkLst>
        </pc:spChg>
        <pc:spChg chg="add del">
          <ac:chgData name="Aradhya Priyadarshi" userId="31b9c5453ec4cac8" providerId="Windows Live" clId="Web-{11A5F989-DBA3-4273-8490-609044919106}" dt="2022-01-29T05:55:27.697" v="13"/>
          <ac:spMkLst>
            <pc:docMk/>
            <pc:sldMk cId="2621025203" sldId="276"/>
            <ac:spMk id="45" creationId="{45E4A74B-6514-424A-ADFA-C232FA6B9018}"/>
          </ac:spMkLst>
        </pc:spChg>
        <pc:spChg chg="add del">
          <ac:chgData name="Aradhya Priyadarshi" userId="31b9c5453ec4cac8" providerId="Windows Live" clId="Web-{11A5F989-DBA3-4273-8490-609044919106}" dt="2022-01-29T05:55:27.697" v="13"/>
          <ac:spMkLst>
            <pc:docMk/>
            <pc:sldMk cId="2621025203" sldId="276"/>
            <ac:spMk id="46" creationId="{F61C5C86-C785-4B92-9F2D-133B8B8C24F5}"/>
          </ac:spMkLst>
        </pc:spChg>
        <pc:spChg chg="add del">
          <ac:chgData name="Aradhya Priyadarshi" userId="31b9c5453ec4cac8" providerId="Windows Live" clId="Web-{11A5F989-DBA3-4273-8490-609044919106}" dt="2022-01-29T05:55:27.697" v="13"/>
          <ac:spMkLst>
            <pc:docMk/>
            <pc:sldMk cId="2621025203" sldId="276"/>
            <ac:spMk id="47" creationId="{954D0BF9-002C-4D3A-A222-C166094A5D1D}"/>
          </ac:spMkLst>
        </pc:spChg>
        <pc:spChg chg="add del">
          <ac:chgData name="Aradhya Priyadarshi" userId="31b9c5453ec4cac8" providerId="Windows Live" clId="Web-{11A5F989-DBA3-4273-8490-609044919106}" dt="2022-01-29T05:55:27.697" v="13"/>
          <ac:spMkLst>
            <pc:docMk/>
            <pc:sldMk cId="2621025203" sldId="276"/>
            <ac:spMk id="48" creationId="{6080EB6E-D69F-43B1-91EC-75C303342580}"/>
          </ac:spMkLst>
        </pc:spChg>
        <pc:spChg chg="add del">
          <ac:chgData name="Aradhya Priyadarshi" userId="31b9c5453ec4cac8" providerId="Windows Live" clId="Web-{11A5F989-DBA3-4273-8490-609044919106}" dt="2022-01-29T05:55:27.697" v="13"/>
          <ac:spMkLst>
            <pc:docMk/>
            <pc:sldMk cId="2621025203" sldId="276"/>
            <ac:spMk id="49" creationId="{21BA816A-EE68-4A96-BA05-73303B2F4FE7}"/>
          </ac:spMkLst>
        </pc:spChg>
        <pc:spChg chg="add del">
          <ac:chgData name="Aradhya Priyadarshi" userId="31b9c5453ec4cac8" providerId="Windows Live" clId="Web-{11A5F989-DBA3-4273-8490-609044919106}" dt="2022-01-29T05:55:27.697" v="13"/>
          <ac:spMkLst>
            <pc:docMk/>
            <pc:sldMk cId="2621025203" sldId="276"/>
            <ac:spMk id="50" creationId="{22A94CDB-5D63-4C75-9CB6-6C18CDF372F0}"/>
          </ac:spMkLst>
        </pc:spChg>
        <pc:spChg chg="add del">
          <ac:chgData name="Aradhya Priyadarshi" userId="31b9c5453ec4cac8" providerId="Windows Live" clId="Web-{11A5F989-DBA3-4273-8490-609044919106}" dt="2022-01-29T05:55:45.745" v="15"/>
          <ac:spMkLst>
            <pc:docMk/>
            <pc:sldMk cId="2621025203" sldId="276"/>
            <ac:spMk id="52" creationId="{DE47280D-9DF4-4EC0-870E-F5799F7AD3CE}"/>
          </ac:spMkLst>
        </pc:spChg>
        <pc:spChg chg="add del">
          <ac:chgData name="Aradhya Priyadarshi" userId="31b9c5453ec4cac8" providerId="Windows Live" clId="Web-{11A5F989-DBA3-4273-8490-609044919106}" dt="2022-01-29T05:55:45.745" v="15"/>
          <ac:spMkLst>
            <pc:docMk/>
            <pc:sldMk cId="2621025203" sldId="276"/>
            <ac:spMk id="53" creationId="{7ED3A13C-2CCC-4715-A54F-87795E0CED50}"/>
          </ac:spMkLst>
        </pc:spChg>
        <pc:spChg chg="add del">
          <ac:chgData name="Aradhya Priyadarshi" userId="31b9c5453ec4cac8" providerId="Windows Live" clId="Web-{11A5F989-DBA3-4273-8490-609044919106}" dt="2022-01-29T05:57:10.562" v="23"/>
          <ac:spMkLst>
            <pc:docMk/>
            <pc:sldMk cId="2621025203" sldId="276"/>
            <ac:spMk id="55" creationId="{52D93EBB-891E-4947-8E89-C4C9B0011BB2}"/>
          </ac:spMkLst>
        </pc:spChg>
        <pc:spChg chg="add del">
          <ac:chgData name="Aradhya Priyadarshi" userId="31b9c5453ec4cac8" providerId="Windows Live" clId="Web-{11A5F989-DBA3-4273-8490-609044919106}" dt="2022-01-29T05:55:55.730" v="17"/>
          <ac:spMkLst>
            <pc:docMk/>
            <pc:sldMk cId="2621025203" sldId="276"/>
            <ac:spMk id="59" creationId="{01355D4F-439D-46D1-9007-6D39B8422A19}"/>
          </ac:spMkLst>
        </pc:spChg>
        <pc:spChg chg="add del">
          <ac:chgData name="Aradhya Priyadarshi" userId="31b9c5453ec4cac8" providerId="Windows Live" clId="Web-{11A5F989-DBA3-4273-8490-609044919106}" dt="2022-01-29T06:08:13.259" v="49"/>
          <ac:spMkLst>
            <pc:docMk/>
            <pc:sldMk cId="2621025203" sldId="276"/>
            <ac:spMk id="62" creationId="{94C52C56-BEF2-4E22-8C8E-A7AC96B03A72}"/>
          </ac:spMkLst>
        </pc:spChg>
        <pc:spChg chg="add del">
          <ac:chgData name="Aradhya Priyadarshi" userId="31b9c5453ec4cac8" providerId="Windows Live" clId="Web-{11A5F989-DBA3-4273-8490-609044919106}" dt="2022-01-29T06:38:22.914" v="222"/>
          <ac:spMkLst>
            <pc:docMk/>
            <pc:sldMk cId="2621025203" sldId="276"/>
            <ac:spMk id="63" creationId="{94C52C56-BEF2-4E22-8C8E-A7AC96B03A72}"/>
          </ac:spMkLst>
        </pc:spChg>
        <pc:spChg chg="add del">
          <ac:chgData name="Aradhya Priyadarshi" userId="31b9c5453ec4cac8" providerId="Windows Live" clId="Web-{11A5F989-DBA3-4273-8490-609044919106}" dt="2022-01-29T06:08:13.259" v="49"/>
          <ac:spMkLst>
            <pc:docMk/>
            <pc:sldMk cId="2621025203" sldId="276"/>
            <ac:spMk id="64" creationId="{42285737-90EE-47DC-AC80-8AE156B11969}"/>
          </ac:spMkLst>
        </pc:spChg>
        <pc:spChg chg="add del">
          <ac:chgData name="Aradhya Priyadarshi" userId="31b9c5453ec4cac8" providerId="Windows Live" clId="Web-{11A5F989-DBA3-4273-8490-609044919106}" dt="2022-01-29T05:56:23.294" v="19"/>
          <ac:spMkLst>
            <pc:docMk/>
            <pc:sldMk cId="2621025203" sldId="276"/>
            <ac:spMk id="65" creationId="{EFF64A51-0B9E-4405-A276-88E23C246294}"/>
          </ac:spMkLst>
        </pc:spChg>
        <pc:spChg chg="add del">
          <ac:chgData name="Aradhya Priyadarshi" userId="31b9c5453ec4cac8" providerId="Windows Live" clId="Web-{11A5F989-DBA3-4273-8490-609044919106}" dt="2022-01-29T05:56:23.294" v="19"/>
          <ac:spMkLst>
            <pc:docMk/>
            <pc:sldMk cId="2621025203" sldId="276"/>
            <ac:spMk id="66" creationId="{6B9B3D5D-FAFA-4C3E-85A7-25E2B5A5616A}"/>
          </ac:spMkLst>
        </pc:spChg>
        <pc:spChg chg="add del">
          <ac:chgData name="Aradhya Priyadarshi" userId="31b9c5453ec4cac8" providerId="Windows Live" clId="Web-{11A5F989-DBA3-4273-8490-609044919106}" dt="2022-01-29T05:56:23.294" v="19"/>
          <ac:spMkLst>
            <pc:docMk/>
            <pc:sldMk cId="2621025203" sldId="276"/>
            <ac:spMk id="67" creationId="{ABD1EBD0-A060-48EA-BCD1-847EA8790977}"/>
          </ac:spMkLst>
        </pc:spChg>
        <pc:spChg chg="add del">
          <ac:chgData name="Aradhya Priyadarshi" userId="31b9c5453ec4cac8" providerId="Windows Live" clId="Web-{11A5F989-DBA3-4273-8490-609044919106}" dt="2022-01-29T06:38:22.914" v="222"/>
          <ac:spMkLst>
            <pc:docMk/>
            <pc:sldMk cId="2621025203" sldId="276"/>
            <ac:spMk id="73" creationId="{42285737-90EE-47DC-AC80-8AE156B11969}"/>
          </ac:spMkLst>
        </pc:spChg>
        <pc:spChg chg="add del">
          <ac:chgData name="Aradhya Priyadarshi" userId="31b9c5453ec4cac8" providerId="Windows Live" clId="Web-{11A5F989-DBA3-4273-8490-609044919106}" dt="2022-01-29T06:09:30.888" v="51"/>
          <ac:spMkLst>
            <pc:docMk/>
            <pc:sldMk cId="2621025203" sldId="276"/>
            <ac:spMk id="74" creationId="{63336871-0118-4F6E-8DBD-20AEFC62A9AD}"/>
          </ac:spMkLst>
        </pc:spChg>
        <pc:spChg chg="add del">
          <ac:chgData name="Aradhya Priyadarshi" userId="31b9c5453ec4cac8" providerId="Windows Live" clId="Web-{11A5F989-DBA3-4273-8490-609044919106}" dt="2022-01-29T06:09:30.888" v="51"/>
          <ac:spMkLst>
            <pc:docMk/>
            <pc:sldMk cId="2621025203" sldId="276"/>
            <ac:spMk id="75" creationId="{F03CC8D0-33AF-417F-8454-1FDB6C22DD25}"/>
          </ac:spMkLst>
        </pc:spChg>
        <pc:spChg chg="add del">
          <ac:chgData name="Aradhya Priyadarshi" userId="31b9c5453ec4cac8" providerId="Windows Live" clId="Web-{11A5F989-DBA3-4273-8490-609044919106}" dt="2022-01-29T07:53:45.778" v="536"/>
          <ac:spMkLst>
            <pc:docMk/>
            <pc:sldMk cId="2621025203" sldId="276"/>
            <ac:spMk id="78" creationId="{94C52C56-BEF2-4E22-8C8E-A7AC96B03A72}"/>
          </ac:spMkLst>
        </pc:spChg>
        <pc:spChg chg="add del">
          <ac:chgData name="Aradhya Priyadarshi" userId="31b9c5453ec4cac8" providerId="Windows Live" clId="Web-{11A5F989-DBA3-4273-8490-609044919106}" dt="2022-01-29T07:53:45.778" v="536"/>
          <ac:spMkLst>
            <pc:docMk/>
            <pc:sldMk cId="2621025203" sldId="276"/>
            <ac:spMk id="79" creationId="{42285737-90EE-47DC-AC80-8AE156B11969}"/>
          </ac:spMkLst>
        </pc:spChg>
        <pc:grpChg chg="add del">
          <ac:chgData name="Aradhya Priyadarshi" userId="31b9c5453ec4cac8" providerId="Windows Live" clId="Web-{11A5F989-DBA3-4273-8490-609044919106}" dt="2022-01-29T05:54:55.430" v="1"/>
          <ac:grpSpMkLst>
            <pc:docMk/>
            <pc:sldMk cId="2621025203" sldId="276"/>
            <ac:grpSpMk id="12" creationId="{1E52C707-F508-47B5-8864-8CC3EE0F030B}"/>
          </ac:grpSpMkLst>
        </pc:grpChg>
        <pc:grpChg chg="add del">
          <ac:chgData name="Aradhya Priyadarshi" userId="31b9c5453ec4cac8" providerId="Windows Live" clId="Web-{11A5F989-DBA3-4273-8490-609044919106}" dt="2022-01-29T05:57:05.062" v="21"/>
          <ac:grpSpMkLst>
            <pc:docMk/>
            <pc:sldMk cId="2621025203" sldId="276"/>
            <ac:grpSpMk id="13" creationId="{B5A08A69-9EE1-4A9E-96B6-D769D87C2F9E}"/>
          </ac:grpSpMkLst>
        </pc:grpChg>
        <pc:grpChg chg="add del">
          <ac:chgData name="Aradhya Priyadarshi" userId="31b9c5453ec4cac8" providerId="Windows Live" clId="Web-{11A5F989-DBA3-4273-8490-609044919106}" dt="2022-01-29T05:55:02.164" v="3"/>
          <ac:grpSpMkLst>
            <pc:docMk/>
            <pc:sldMk cId="2621025203" sldId="276"/>
            <ac:grpSpMk id="22" creationId="{7DFD7409-66D7-4C9C-B528-E79EB64A4D31}"/>
          </ac:grpSpMkLst>
        </pc:grpChg>
        <pc:grpChg chg="add del">
          <ac:chgData name="Aradhya Priyadarshi" userId="31b9c5453ec4cac8" providerId="Windows Live" clId="Web-{11A5F989-DBA3-4273-8490-609044919106}" dt="2022-01-29T05:55:06.805" v="5"/>
          <ac:grpSpMkLst>
            <pc:docMk/>
            <pc:sldMk cId="2621025203" sldId="276"/>
            <ac:grpSpMk id="27" creationId="{F3842748-48B5-4DD0-A06A-A31C74024A99}"/>
          </ac:grpSpMkLst>
        </pc:grpChg>
        <pc:grpChg chg="add del">
          <ac:chgData name="Aradhya Priyadarshi" userId="31b9c5453ec4cac8" providerId="Windows Live" clId="Web-{11A5F989-DBA3-4273-8490-609044919106}" dt="2022-01-29T05:55:14.759" v="7"/>
          <ac:grpSpMkLst>
            <pc:docMk/>
            <pc:sldMk cId="2621025203" sldId="276"/>
            <ac:grpSpMk id="31" creationId="{4B8492CB-DFBA-4A82-9778-F21493DA36C1}"/>
          </ac:grpSpMkLst>
        </pc:grpChg>
        <pc:grpChg chg="add del">
          <ac:chgData name="Aradhya Priyadarshi" userId="31b9c5453ec4cac8" providerId="Windows Live" clId="Web-{11A5F989-DBA3-4273-8490-609044919106}" dt="2022-01-29T05:57:10.562" v="23"/>
          <ac:grpSpMkLst>
            <pc:docMk/>
            <pc:sldMk cId="2621025203" sldId="276"/>
            <ac:grpSpMk id="32" creationId="{1E52C707-F508-47B5-8864-8CC3EE0F030B}"/>
          </ac:grpSpMkLst>
        </pc:grpChg>
        <pc:grpChg chg="add del">
          <ac:chgData name="Aradhya Priyadarshi" userId="31b9c5453ec4cac8" providerId="Windows Live" clId="Web-{11A5F989-DBA3-4273-8490-609044919106}" dt="2022-01-29T05:55:45.745" v="15"/>
          <ac:grpSpMkLst>
            <pc:docMk/>
            <pc:sldMk cId="2621025203" sldId="276"/>
            <ac:grpSpMk id="54" creationId="{FB6C0892-83F6-4C98-B806-06627C732547}"/>
          </ac:grpSpMkLst>
        </pc:grpChg>
        <pc:grpChg chg="add del">
          <ac:chgData name="Aradhya Priyadarshi" userId="31b9c5453ec4cac8" providerId="Windows Live" clId="Web-{11A5F989-DBA3-4273-8490-609044919106}" dt="2022-01-29T05:55:55.730" v="17"/>
          <ac:grpSpMkLst>
            <pc:docMk/>
            <pc:sldMk cId="2621025203" sldId="276"/>
            <ac:grpSpMk id="60" creationId="{BAACB4EA-FD87-4345-AC16-8265F9596779}"/>
          </ac:grpSpMkLst>
        </pc:grpChg>
        <pc:grpChg chg="add del">
          <ac:chgData name="Aradhya Priyadarshi" userId="31b9c5453ec4cac8" providerId="Windows Live" clId="Web-{11A5F989-DBA3-4273-8490-609044919106}" dt="2022-01-29T06:08:13.259" v="49"/>
          <ac:grpSpMkLst>
            <pc:docMk/>
            <pc:sldMk cId="2621025203" sldId="276"/>
            <ac:grpSpMk id="61" creationId="{B57BDC17-F1B3-455F-BBF1-680AA1F25C06}"/>
          </ac:grpSpMkLst>
        </pc:grpChg>
        <pc:grpChg chg="add del">
          <ac:chgData name="Aradhya Priyadarshi" userId="31b9c5453ec4cac8" providerId="Windows Live" clId="Web-{11A5F989-DBA3-4273-8490-609044919106}" dt="2022-01-29T06:09:30.888" v="51"/>
          <ac:grpSpMkLst>
            <pc:docMk/>
            <pc:sldMk cId="2621025203" sldId="276"/>
            <ac:grpSpMk id="76" creationId="{B5A08A69-9EE1-4A9E-96B6-D769D87C2F9E}"/>
          </ac:grpSpMkLst>
        </pc:grpChg>
        <pc:grpChg chg="add del">
          <ac:chgData name="Aradhya Priyadarshi" userId="31b9c5453ec4cac8" providerId="Windows Live" clId="Web-{11A5F989-DBA3-4273-8490-609044919106}" dt="2022-01-29T06:38:22.914" v="222"/>
          <ac:grpSpMkLst>
            <pc:docMk/>
            <pc:sldMk cId="2621025203" sldId="276"/>
            <ac:grpSpMk id="77" creationId="{B57BDC17-F1B3-455F-BBF1-680AA1F25C06}"/>
          </ac:grpSpMkLst>
        </pc:grpChg>
        <pc:grpChg chg="add del">
          <ac:chgData name="Aradhya Priyadarshi" userId="31b9c5453ec4cac8" providerId="Windows Live" clId="Web-{11A5F989-DBA3-4273-8490-609044919106}" dt="2022-01-29T07:53:45.778" v="536"/>
          <ac:grpSpMkLst>
            <pc:docMk/>
            <pc:sldMk cId="2621025203" sldId="276"/>
            <ac:grpSpMk id="80" creationId="{B57BDC17-F1B3-455F-BBF1-680AA1F25C06}"/>
          </ac:grpSpMkLst>
        </pc:grpChg>
        <pc:graphicFrameChg chg="add del">
          <ac:chgData name="Aradhya Priyadarshi" userId="31b9c5453ec4cac8" providerId="Windows Live" clId="Web-{11A5F989-DBA3-4273-8490-609044919106}" dt="2022-01-29T05:57:05.062" v="21"/>
          <ac:graphicFrameMkLst>
            <pc:docMk/>
            <pc:sldMk cId="2621025203" sldId="276"/>
            <ac:graphicFrameMk id="5" creationId="{B3841B96-E559-470D-A8D4-0BC860680E04}"/>
          </ac:graphicFrameMkLst>
        </pc:graphicFrameChg>
        <pc:graphicFrameChg chg="add mod modGraphic">
          <ac:chgData name="Aradhya Priyadarshi" userId="31b9c5453ec4cac8" providerId="Windows Live" clId="Web-{11A5F989-DBA3-4273-8490-609044919106}" dt="2022-01-29T07:54:16.874" v="540"/>
          <ac:graphicFrameMkLst>
            <pc:docMk/>
            <pc:sldMk cId="2621025203" sldId="276"/>
            <ac:graphicFrameMk id="57" creationId="{EDA5431D-B716-4B00-8FFF-64B5E209C9E9}"/>
          </ac:graphicFrameMkLst>
        </pc:graphicFrameChg>
        <pc:picChg chg="add del mod ord">
          <ac:chgData name="Aradhya Priyadarshi" userId="31b9c5453ec4cac8" providerId="Windows Live" clId="Web-{11A5F989-DBA3-4273-8490-609044919106}" dt="2022-01-29T06:07:53.852" v="47"/>
          <ac:picMkLst>
            <pc:docMk/>
            <pc:sldMk cId="2621025203" sldId="276"/>
            <ac:picMk id="313" creationId="{1071E511-1C52-43A8-9A74-11777992ADF6}"/>
          </ac:picMkLst>
        </pc:picChg>
        <pc:cxnChg chg="add del">
          <ac:chgData name="Aradhya Priyadarshi" userId="31b9c5453ec4cac8" providerId="Windows Live" clId="Web-{11A5F989-DBA3-4273-8490-609044919106}" dt="2022-01-29T05:55:02.164" v="3"/>
          <ac:cxnSpMkLst>
            <pc:docMk/>
            <pc:sldMk cId="2621025203" sldId="276"/>
            <ac:cxnSpMk id="20" creationId="{486F4EBC-E415-40E4-A8BA-BA66F0B632CB}"/>
          </ac:cxnSpMkLst>
        </pc:cxnChg>
        <pc:cxnChg chg="add del">
          <ac:chgData name="Aradhya Priyadarshi" userId="31b9c5453ec4cac8" providerId="Windows Live" clId="Web-{11A5F989-DBA3-4273-8490-609044919106}" dt="2022-01-29T05:55:19.040" v="9"/>
          <ac:cxnSpMkLst>
            <pc:docMk/>
            <pc:sldMk cId="2621025203" sldId="276"/>
            <ac:cxnSpMk id="35" creationId="{7A77B115-9FF3-46AE-AE08-826DEB9A6246}"/>
          </ac:cxnSpMkLst>
        </pc:cxnChg>
      </pc:sldChg>
      <pc:sldChg chg="addSp delSp modSp new mod setBg setClrOvrMap">
        <pc:chgData name="Aradhya Priyadarshi" userId="31b9c5453ec4cac8" providerId="Windows Live" clId="Web-{11A5F989-DBA3-4273-8490-609044919106}" dt="2022-01-29T06:24:50.362" v="208" actId="20577"/>
        <pc:sldMkLst>
          <pc:docMk/>
          <pc:sldMk cId="2808804623" sldId="277"/>
        </pc:sldMkLst>
        <pc:spChg chg="mod">
          <ac:chgData name="Aradhya Priyadarshi" userId="31b9c5453ec4cac8" providerId="Windows Live" clId="Web-{11A5F989-DBA3-4273-8490-609044919106}" dt="2022-01-29T06:24:50.362" v="208" actId="20577"/>
          <ac:spMkLst>
            <pc:docMk/>
            <pc:sldMk cId="2808804623" sldId="277"/>
            <ac:spMk id="2" creationId="{ECCB7500-5D0E-4F60-8ECF-155E2218E478}"/>
          </ac:spMkLst>
        </pc:spChg>
        <pc:spChg chg="mod">
          <ac:chgData name="Aradhya Priyadarshi" userId="31b9c5453ec4cac8" providerId="Windows Live" clId="Web-{11A5F989-DBA3-4273-8490-609044919106}" dt="2022-01-29T06:23:58.640" v="202"/>
          <ac:spMkLst>
            <pc:docMk/>
            <pc:sldMk cId="2808804623" sldId="277"/>
            <ac:spMk id="3" creationId="{A722D35A-2E35-4ED6-9863-4A6764C00547}"/>
          </ac:spMkLst>
        </pc:spChg>
        <pc:spChg chg="add del">
          <ac:chgData name="Aradhya Priyadarshi" userId="31b9c5453ec4cac8" providerId="Windows Live" clId="Web-{11A5F989-DBA3-4273-8490-609044919106}" dt="2022-01-29T06:23:58.640" v="202"/>
          <ac:spMkLst>
            <pc:docMk/>
            <pc:sldMk cId="2808804623" sldId="277"/>
            <ac:spMk id="9" creationId="{6AD30037-67ED-4367-9BE0-45787510BF13}"/>
          </ac:spMkLst>
        </pc:spChg>
        <pc:spChg chg="add del">
          <ac:chgData name="Aradhya Priyadarshi" userId="31b9c5453ec4cac8" providerId="Windows Live" clId="Web-{11A5F989-DBA3-4273-8490-609044919106}" dt="2022-01-29T06:23:58.515" v="201"/>
          <ac:spMkLst>
            <pc:docMk/>
            <pc:sldMk cId="2808804623" sldId="277"/>
            <ac:spMk id="22" creationId="{6AD30037-67ED-4367-9BE0-45787510BF13}"/>
          </ac:spMkLst>
        </pc:spChg>
        <pc:spChg chg="add del">
          <ac:chgData name="Aradhya Priyadarshi" userId="31b9c5453ec4cac8" providerId="Windows Live" clId="Web-{11A5F989-DBA3-4273-8490-609044919106}" dt="2022-01-29T06:23:58.515" v="201"/>
          <ac:spMkLst>
            <pc:docMk/>
            <pc:sldMk cId="2808804623" sldId="277"/>
            <ac:spMk id="24" creationId="{AAAE29C6-F6DD-4D29-805A-6C214EA9C040}"/>
          </ac:spMkLst>
        </pc:spChg>
        <pc:spChg chg="add">
          <ac:chgData name="Aradhya Priyadarshi" userId="31b9c5453ec4cac8" providerId="Windows Live" clId="Web-{11A5F989-DBA3-4273-8490-609044919106}" dt="2022-01-29T06:23:58.640" v="202"/>
          <ac:spMkLst>
            <pc:docMk/>
            <pc:sldMk cId="2808804623" sldId="277"/>
            <ac:spMk id="34" creationId="{2FCD9B94-D70B-4446-85E5-ACD3904289CB}"/>
          </ac:spMkLst>
        </pc:spChg>
        <pc:grpChg chg="add del">
          <ac:chgData name="Aradhya Priyadarshi" userId="31b9c5453ec4cac8" providerId="Windows Live" clId="Web-{11A5F989-DBA3-4273-8490-609044919106}" dt="2022-01-29T06:23:58.640" v="202"/>
          <ac:grpSpMkLst>
            <pc:docMk/>
            <pc:sldMk cId="2808804623" sldId="277"/>
            <ac:grpSpMk id="11" creationId="{50841A4E-5BC1-44B4-83CF-D524E8AEAD64}"/>
          </ac:grpSpMkLst>
        </pc:grpChg>
        <pc:grpChg chg="add del">
          <ac:chgData name="Aradhya Priyadarshi" userId="31b9c5453ec4cac8" providerId="Windows Live" clId="Web-{11A5F989-DBA3-4273-8490-609044919106}" dt="2022-01-29T06:23:58.515" v="201"/>
          <ac:grpSpMkLst>
            <pc:docMk/>
            <pc:sldMk cId="2808804623" sldId="277"/>
            <ac:grpSpMk id="26" creationId="{50841A4E-5BC1-44B4-83CF-D524E8AEAD64}"/>
          </ac:grpSpMkLst>
        </pc:grpChg>
        <pc:picChg chg="add mod ord">
          <ac:chgData name="Aradhya Priyadarshi" userId="31b9c5453ec4cac8" providerId="Windows Live" clId="Web-{11A5F989-DBA3-4273-8490-609044919106}" dt="2022-01-29T06:23:58.640" v="202"/>
          <ac:picMkLst>
            <pc:docMk/>
            <pc:sldMk cId="2808804623" sldId="277"/>
            <ac:picMk id="4" creationId="{E19E4A77-F850-47EC-AC44-1DFC127CB5C3}"/>
          </ac:picMkLst>
        </pc:picChg>
        <pc:cxnChg chg="add">
          <ac:chgData name="Aradhya Priyadarshi" userId="31b9c5453ec4cac8" providerId="Windows Live" clId="Web-{11A5F989-DBA3-4273-8490-609044919106}" dt="2022-01-29T06:23:58.640" v="202"/>
          <ac:cxnSpMkLst>
            <pc:docMk/>
            <pc:sldMk cId="2808804623" sldId="277"/>
            <ac:cxnSpMk id="35" creationId="{3378FF8B-3743-48E1-88E3-F4CADB3DECE5}"/>
          </ac:cxnSpMkLst>
        </pc:cxnChg>
      </pc:sldChg>
      <pc:sldChg chg="addSp delSp modSp new">
        <pc:chgData name="Aradhya Priyadarshi" userId="31b9c5453ec4cac8" providerId="Windows Live" clId="Web-{11A5F989-DBA3-4273-8490-609044919106}" dt="2022-01-29T06:54:14.559" v="480" actId="1076"/>
        <pc:sldMkLst>
          <pc:docMk/>
          <pc:sldMk cId="545227910" sldId="278"/>
        </pc:sldMkLst>
        <pc:spChg chg="mod">
          <ac:chgData name="Aradhya Priyadarshi" userId="31b9c5453ec4cac8" providerId="Windows Live" clId="Web-{11A5F989-DBA3-4273-8490-609044919106}" dt="2022-01-29T06:53:59.449" v="478" actId="1076"/>
          <ac:spMkLst>
            <pc:docMk/>
            <pc:sldMk cId="545227910" sldId="278"/>
            <ac:spMk id="2" creationId="{CD2C47E4-20D6-4DCC-8B1B-2BDB8B54BF2A}"/>
          </ac:spMkLst>
        </pc:spChg>
        <pc:spChg chg="mod">
          <ac:chgData name="Aradhya Priyadarshi" userId="31b9c5453ec4cac8" providerId="Windows Live" clId="Web-{11A5F989-DBA3-4273-8490-609044919106}" dt="2022-01-29T06:54:03.871" v="479" actId="1076"/>
          <ac:spMkLst>
            <pc:docMk/>
            <pc:sldMk cId="545227910" sldId="278"/>
            <ac:spMk id="3" creationId="{452F12F6-3118-447A-AB2E-16933EA7442B}"/>
          </ac:spMkLst>
        </pc:spChg>
        <pc:spChg chg="add mod">
          <ac:chgData name="Aradhya Priyadarshi" userId="31b9c5453ec4cac8" providerId="Windows Live" clId="Web-{11A5F989-DBA3-4273-8490-609044919106}" dt="2022-01-29T06:54:14.559" v="480" actId="1076"/>
          <ac:spMkLst>
            <pc:docMk/>
            <pc:sldMk cId="545227910" sldId="278"/>
            <ac:spMk id="4" creationId="{0FD38DBB-167D-4734-A91F-607BDFC173FD}"/>
          </ac:spMkLst>
        </pc:spChg>
        <pc:spChg chg="add del">
          <ac:chgData name="Aradhya Priyadarshi" userId="31b9c5453ec4cac8" providerId="Windows Live" clId="Web-{11A5F989-DBA3-4273-8490-609044919106}" dt="2022-01-29T06:41:46.222" v="305"/>
          <ac:spMkLst>
            <pc:docMk/>
            <pc:sldMk cId="545227910" sldId="278"/>
            <ac:spMk id="5" creationId="{87149BB8-31EE-4794-99B0-9BD7C526F54C}"/>
          </ac:spMkLst>
        </pc:spChg>
      </pc:sldChg>
      <pc:sldChg chg="new del">
        <pc:chgData name="Aradhya Priyadarshi" userId="31b9c5453ec4cac8" providerId="Windows Live" clId="Web-{11A5F989-DBA3-4273-8490-609044919106}" dt="2022-01-29T07:40:38.501" v="491"/>
        <pc:sldMkLst>
          <pc:docMk/>
          <pc:sldMk cId="210787010" sldId="279"/>
        </pc:sldMkLst>
      </pc:sldChg>
      <pc:sldChg chg="addSp delSp modSp new mod setBg">
        <pc:chgData name="Aradhya Priyadarshi" userId="31b9c5453ec4cac8" providerId="Windows Live" clId="Web-{11A5F989-DBA3-4273-8490-609044919106}" dt="2022-01-29T07:51:44.944" v="530" actId="20577"/>
        <pc:sldMkLst>
          <pc:docMk/>
          <pc:sldMk cId="2818653408" sldId="279"/>
        </pc:sldMkLst>
        <pc:spChg chg="del">
          <ac:chgData name="Aradhya Priyadarshi" userId="31b9c5453ec4cac8" providerId="Windows Live" clId="Web-{11A5F989-DBA3-4273-8490-609044919106}" dt="2022-01-29T07:47:59.666" v="501"/>
          <ac:spMkLst>
            <pc:docMk/>
            <pc:sldMk cId="2818653408" sldId="279"/>
            <ac:spMk id="2" creationId="{A6EB3E24-A001-4EEC-9B03-3096BB65907C}"/>
          </ac:spMkLst>
        </pc:spChg>
        <pc:spChg chg="del">
          <ac:chgData name="Aradhya Priyadarshi" userId="31b9c5453ec4cac8" providerId="Windows Live" clId="Web-{11A5F989-DBA3-4273-8490-609044919106}" dt="2022-01-29T07:42:24.569" v="496"/>
          <ac:spMkLst>
            <pc:docMk/>
            <pc:sldMk cId="2818653408" sldId="279"/>
            <ac:spMk id="3" creationId="{E82A22A7-4868-4838-9D76-125338C11FFC}"/>
          </ac:spMkLst>
        </pc:spChg>
        <pc:spChg chg="add mod">
          <ac:chgData name="Aradhya Priyadarshi" userId="31b9c5453ec4cac8" providerId="Windows Live" clId="Web-{11A5F989-DBA3-4273-8490-609044919106}" dt="2022-01-29T07:50:14.423" v="514" actId="1076"/>
          <ac:spMkLst>
            <pc:docMk/>
            <pc:sldMk cId="2818653408" sldId="279"/>
            <ac:spMk id="6" creationId="{F068B7B4-057E-460F-8307-C04A53B9BAC8}"/>
          </ac:spMkLst>
        </pc:spChg>
        <pc:spChg chg="add del mod">
          <ac:chgData name="Aradhya Priyadarshi" userId="31b9c5453ec4cac8" providerId="Windows Live" clId="Web-{11A5F989-DBA3-4273-8490-609044919106}" dt="2022-01-29T07:48:34.293" v="504"/>
          <ac:spMkLst>
            <pc:docMk/>
            <pc:sldMk cId="2818653408" sldId="279"/>
            <ac:spMk id="8" creationId="{ADECDE47-38FE-48C1-9E6D-29AB3CE881B2}"/>
          </ac:spMkLst>
        </pc:spChg>
        <pc:spChg chg="add mod">
          <ac:chgData name="Aradhya Priyadarshi" userId="31b9c5453ec4cac8" providerId="Windows Live" clId="Web-{11A5F989-DBA3-4273-8490-609044919106}" dt="2022-01-29T07:51:44.944" v="530" actId="20577"/>
          <ac:spMkLst>
            <pc:docMk/>
            <pc:sldMk cId="2818653408" sldId="279"/>
            <ac:spMk id="10" creationId="{231BA295-C197-4306-BC40-4437829E7EE1}"/>
          </ac:spMkLst>
        </pc:spChg>
        <pc:spChg chg="add del mod">
          <ac:chgData name="Aradhya Priyadarshi" userId="31b9c5453ec4cac8" providerId="Windows Live" clId="Web-{11A5F989-DBA3-4273-8490-609044919106}" dt="2022-01-29T07:49:11.967" v="510"/>
          <ac:spMkLst>
            <pc:docMk/>
            <pc:sldMk cId="2818653408" sldId="279"/>
            <ac:spMk id="12" creationId="{038E2BAF-30E8-4AE4-B637-61D19C8F069A}"/>
          </ac:spMkLst>
        </pc:spChg>
        <pc:spChg chg="add mod">
          <ac:chgData name="Aradhya Priyadarshi" userId="31b9c5453ec4cac8" providerId="Windows Live" clId="Web-{11A5F989-DBA3-4273-8490-609044919106}" dt="2022-01-29T07:51:36.568" v="527" actId="20577"/>
          <ac:spMkLst>
            <pc:docMk/>
            <pc:sldMk cId="2818653408" sldId="279"/>
            <ac:spMk id="13" creationId="{36647C9A-A9A2-4FDC-85AE-5A54EFC99869}"/>
          </ac:spMkLst>
        </pc:spChg>
        <pc:spChg chg="add">
          <ac:chgData name="Aradhya Priyadarshi" userId="31b9c5453ec4cac8" providerId="Windows Live" clId="Web-{11A5F989-DBA3-4273-8490-609044919106}" dt="2022-01-29T07:49:43.250" v="511"/>
          <ac:spMkLst>
            <pc:docMk/>
            <pc:sldMk cId="2818653408" sldId="279"/>
            <ac:spMk id="15" creationId="{6AD30037-67ED-4367-9BE0-45787510BF13}"/>
          </ac:spMkLst>
        </pc:spChg>
        <pc:grpChg chg="add">
          <ac:chgData name="Aradhya Priyadarshi" userId="31b9c5453ec4cac8" providerId="Windows Live" clId="Web-{11A5F989-DBA3-4273-8490-609044919106}" dt="2022-01-29T07:49:43.250" v="511"/>
          <ac:grpSpMkLst>
            <pc:docMk/>
            <pc:sldMk cId="2818653408" sldId="279"/>
            <ac:grpSpMk id="17" creationId="{50841A4E-5BC1-44B4-83CF-D524E8AEAD64}"/>
          </ac:grpSpMkLst>
        </pc:grpChg>
        <pc:picChg chg="add mod ord">
          <ac:chgData name="Aradhya Priyadarshi" userId="31b9c5453ec4cac8" providerId="Windows Live" clId="Web-{11A5F989-DBA3-4273-8490-609044919106}" dt="2022-01-29T07:49:43.250" v="511"/>
          <ac:picMkLst>
            <pc:docMk/>
            <pc:sldMk cId="2818653408" sldId="279"/>
            <ac:picMk id="4" creationId="{E0E26BEB-49EF-4B71-A108-B89303771412}"/>
          </ac:picMkLst>
        </pc:picChg>
      </pc:sldChg>
    </pc:docChg>
  </pc:docChgLst>
  <pc:docChgLst>
    <pc:chgData name="Aradhya Priyadarshi" userId="31b9c5453ec4cac8" providerId="Windows Live" clId="Web-{527A4E43-31AA-4348-9D44-CD635CBAABF7}"/>
    <pc:docChg chg="addSld modSld">
      <pc:chgData name="Aradhya Priyadarshi" userId="31b9c5453ec4cac8" providerId="Windows Live" clId="Web-{527A4E43-31AA-4348-9D44-CD635CBAABF7}" dt="2022-01-29T18:40:45.381" v="31" actId="20577"/>
      <pc:docMkLst>
        <pc:docMk/>
      </pc:docMkLst>
      <pc:sldChg chg="addSp delSp modSp">
        <pc:chgData name="Aradhya Priyadarshi" userId="31b9c5453ec4cac8" providerId="Windows Live" clId="Web-{527A4E43-31AA-4348-9D44-CD635CBAABF7}" dt="2022-01-29T18:40:45.381" v="31" actId="20577"/>
        <pc:sldMkLst>
          <pc:docMk/>
          <pc:sldMk cId="2621025203" sldId="276"/>
        </pc:sldMkLst>
        <pc:spChg chg="add del mod">
          <ac:chgData name="Aradhya Priyadarshi" userId="31b9c5453ec4cac8" providerId="Windows Live" clId="Web-{527A4E43-31AA-4348-9D44-CD635CBAABF7}" dt="2022-01-29T18:38:15.159" v="26"/>
          <ac:spMkLst>
            <pc:docMk/>
            <pc:sldMk cId="2621025203" sldId="276"/>
            <ac:spMk id="211" creationId="{2EB8BA88-5D9A-4240-A156-B528E7007A35}"/>
          </ac:spMkLst>
        </pc:spChg>
        <pc:graphicFrameChg chg="add del ord modGraphic">
          <ac:chgData name="Aradhya Priyadarshi" userId="31b9c5453ec4cac8" providerId="Windows Live" clId="Web-{527A4E43-31AA-4348-9D44-CD635CBAABF7}" dt="2022-01-29T18:40:45.381" v="31" actId="20577"/>
          <ac:graphicFrameMkLst>
            <pc:docMk/>
            <pc:sldMk cId="2621025203" sldId="276"/>
            <ac:graphicFrameMk id="57" creationId="{EDA5431D-B716-4B00-8FFF-64B5E209C9E9}"/>
          </ac:graphicFrameMkLst>
        </pc:graphicFrameChg>
        <pc:picChg chg="add del mod">
          <ac:chgData name="Aradhya Priyadarshi" userId="31b9c5453ec4cac8" providerId="Windows Live" clId="Web-{527A4E43-31AA-4348-9D44-CD635CBAABF7}" dt="2022-01-29T18:39:53.724" v="29"/>
          <ac:picMkLst>
            <pc:docMk/>
            <pc:sldMk cId="2621025203" sldId="276"/>
            <ac:picMk id="209" creationId="{B918B58F-F7A1-48EC-971D-37306BB9EAFB}"/>
          </ac:picMkLst>
        </pc:picChg>
      </pc:sldChg>
      <pc:sldChg chg="modSp new">
        <pc:chgData name="Aradhya Priyadarshi" userId="31b9c5453ec4cac8" providerId="Windows Live" clId="Web-{527A4E43-31AA-4348-9D44-CD635CBAABF7}" dt="2022-01-29T18:30:35.228" v="14" actId="1076"/>
        <pc:sldMkLst>
          <pc:docMk/>
          <pc:sldMk cId="1881086436" sldId="281"/>
        </pc:sldMkLst>
        <pc:spChg chg="mod">
          <ac:chgData name="Aradhya Priyadarshi" userId="31b9c5453ec4cac8" providerId="Windows Live" clId="Web-{527A4E43-31AA-4348-9D44-CD635CBAABF7}" dt="2022-01-29T18:30:35.228" v="14" actId="1076"/>
          <ac:spMkLst>
            <pc:docMk/>
            <pc:sldMk cId="1881086436" sldId="281"/>
            <ac:spMk id="2" creationId="{64CB6E97-DD68-4CF1-9A39-10AE7F6DECE5}"/>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5E6BCC-BB4E-44E4-A0F6-C7C6F8DE8CC0}" type="doc">
      <dgm:prSet loTypeId="urn:microsoft.com/office/officeart/2018/2/layout/IconLabelList" loCatId="icon" qsTypeId="urn:microsoft.com/office/officeart/2005/8/quickstyle/simple1" qsCatId="simple" csTypeId="urn:microsoft.com/office/officeart/2005/8/colors/accent0_3" csCatId="mainScheme" phldr="1"/>
      <dgm:spPr/>
      <dgm:t>
        <a:bodyPr/>
        <a:lstStyle/>
        <a:p>
          <a:endParaRPr lang="en-US"/>
        </a:p>
      </dgm:t>
    </dgm:pt>
    <dgm:pt modelId="{7D0BE569-3E3D-44F2-9771-F4AAE1670C74}">
      <dgm:prSet/>
      <dgm:spPr/>
      <dgm:t>
        <a:bodyPr/>
        <a:lstStyle/>
        <a:p>
          <a:pPr>
            <a:lnSpc>
              <a:spcPct val="100000"/>
            </a:lnSpc>
          </a:pPr>
          <a:r>
            <a:rPr lang="en-US" dirty="0"/>
            <a:t>Objective Of The Project</a:t>
          </a:r>
        </a:p>
      </dgm:t>
    </dgm:pt>
    <dgm:pt modelId="{EE221F7C-2D36-4E45-A196-1F178E0AB93F}" type="parTrans" cxnId="{962946A2-4CD4-442D-BF70-5A413853F041}">
      <dgm:prSet/>
      <dgm:spPr/>
      <dgm:t>
        <a:bodyPr/>
        <a:lstStyle/>
        <a:p>
          <a:endParaRPr lang="en-US"/>
        </a:p>
      </dgm:t>
    </dgm:pt>
    <dgm:pt modelId="{23EBE951-BD1B-48C4-87B5-3C35A1B0907D}" type="sibTrans" cxnId="{962946A2-4CD4-442D-BF70-5A413853F041}">
      <dgm:prSet/>
      <dgm:spPr/>
      <dgm:t>
        <a:bodyPr/>
        <a:lstStyle/>
        <a:p>
          <a:endParaRPr lang="en-US"/>
        </a:p>
      </dgm:t>
    </dgm:pt>
    <dgm:pt modelId="{EAE6BC82-48BF-4AB5-ADF3-D4FE0E3A8DF3}">
      <dgm:prSet/>
      <dgm:spPr/>
      <dgm:t>
        <a:bodyPr/>
        <a:lstStyle/>
        <a:p>
          <a:pPr>
            <a:lnSpc>
              <a:spcPct val="100000"/>
            </a:lnSpc>
          </a:pPr>
          <a:r>
            <a:rPr lang="en-US" dirty="0"/>
            <a:t>Problem Domain</a:t>
          </a:r>
        </a:p>
      </dgm:t>
    </dgm:pt>
    <dgm:pt modelId="{B8AFF446-B37C-4F91-ABB7-8403CA406953}" type="parTrans" cxnId="{DB969F07-E419-4AD6-A4A5-2BD4BF55D27E}">
      <dgm:prSet/>
      <dgm:spPr/>
      <dgm:t>
        <a:bodyPr/>
        <a:lstStyle/>
        <a:p>
          <a:endParaRPr lang="en-US"/>
        </a:p>
      </dgm:t>
    </dgm:pt>
    <dgm:pt modelId="{D4E65362-7A6D-4DD1-A02B-928339838EC8}" type="sibTrans" cxnId="{DB969F07-E419-4AD6-A4A5-2BD4BF55D27E}">
      <dgm:prSet/>
      <dgm:spPr/>
      <dgm:t>
        <a:bodyPr/>
        <a:lstStyle/>
        <a:p>
          <a:endParaRPr lang="en-US"/>
        </a:p>
      </dgm:t>
    </dgm:pt>
    <dgm:pt modelId="{7A93FE0E-C769-4A93-8E58-2D0F35F82E15}">
      <dgm:prSet/>
      <dgm:spPr/>
    </dgm:pt>
    <dgm:pt modelId="{84D22292-1A27-423A-B019-DB4AF50FE887}" type="parTrans" cxnId="{B6C475A7-7ADC-45ED-9278-45920AED6673}">
      <dgm:prSet/>
      <dgm:spPr/>
      <dgm:t>
        <a:bodyPr/>
        <a:lstStyle/>
        <a:p>
          <a:endParaRPr lang="en-US"/>
        </a:p>
      </dgm:t>
    </dgm:pt>
    <dgm:pt modelId="{EFDDD66D-0457-4A7A-8045-21E258630C82}" type="sibTrans" cxnId="{B6C475A7-7ADC-45ED-9278-45920AED6673}">
      <dgm:prSet/>
      <dgm:spPr/>
      <dgm:t>
        <a:bodyPr/>
        <a:lstStyle/>
        <a:p>
          <a:endParaRPr lang="en-US"/>
        </a:p>
      </dgm:t>
    </dgm:pt>
    <dgm:pt modelId="{8AF3AF70-7598-4EA9-BEE9-F8723AD43F9B}">
      <dgm:prSet/>
      <dgm:spPr/>
      <dgm:t>
        <a:bodyPr/>
        <a:lstStyle/>
        <a:p>
          <a:pPr>
            <a:lnSpc>
              <a:spcPct val="100000"/>
            </a:lnSpc>
          </a:pPr>
          <a:r>
            <a:rPr lang="en-US" dirty="0"/>
            <a:t>Project Snapshots</a:t>
          </a:r>
        </a:p>
      </dgm:t>
    </dgm:pt>
    <dgm:pt modelId="{D8C493A1-C92D-4C57-99ED-8668D63D89CF}" type="parTrans" cxnId="{04F6E778-B96C-4CDE-B248-5D2D8AA1EC4C}">
      <dgm:prSet/>
      <dgm:spPr/>
      <dgm:t>
        <a:bodyPr/>
        <a:lstStyle/>
        <a:p>
          <a:endParaRPr lang="en-US"/>
        </a:p>
      </dgm:t>
    </dgm:pt>
    <dgm:pt modelId="{0C223D12-0914-4486-83DB-9BCC82CEE034}" type="sibTrans" cxnId="{04F6E778-B96C-4CDE-B248-5D2D8AA1EC4C}">
      <dgm:prSet/>
      <dgm:spPr/>
      <dgm:t>
        <a:bodyPr/>
        <a:lstStyle/>
        <a:p>
          <a:endParaRPr lang="en-US"/>
        </a:p>
      </dgm:t>
    </dgm:pt>
    <dgm:pt modelId="{2D655DF7-4875-4663-9E46-FB0D1758CDE8}">
      <dgm:prSet/>
      <dgm:spPr/>
      <dgm:t>
        <a:bodyPr/>
        <a:lstStyle/>
        <a:p>
          <a:pPr>
            <a:lnSpc>
              <a:spcPct val="100000"/>
            </a:lnSpc>
          </a:pPr>
          <a:r>
            <a:rPr lang="en-US" dirty="0"/>
            <a:t>Requirement Specification</a:t>
          </a:r>
        </a:p>
      </dgm:t>
    </dgm:pt>
    <dgm:pt modelId="{D3AA404D-70E1-4D52-B4FC-E84A4D49ACDF}" type="parTrans" cxnId="{CFBD04D0-1DCD-42D1-B338-881BB1C649D9}">
      <dgm:prSet/>
      <dgm:spPr/>
      <dgm:t>
        <a:bodyPr/>
        <a:lstStyle/>
        <a:p>
          <a:endParaRPr lang="en-US"/>
        </a:p>
      </dgm:t>
    </dgm:pt>
    <dgm:pt modelId="{AA499C7B-577C-4FC7-A499-9CEA35AD0696}" type="sibTrans" cxnId="{CFBD04D0-1DCD-42D1-B338-881BB1C649D9}">
      <dgm:prSet/>
      <dgm:spPr/>
      <dgm:t>
        <a:bodyPr/>
        <a:lstStyle/>
        <a:p>
          <a:endParaRPr lang="en-US"/>
        </a:p>
      </dgm:t>
    </dgm:pt>
    <dgm:pt modelId="{8C28A283-9805-486D-BFBD-9A777FC69B23}">
      <dgm:prSet/>
      <dgm:spPr/>
    </dgm:pt>
    <dgm:pt modelId="{C023A497-D8C2-4DE3-9DC2-EE948B3EAD09}" type="parTrans" cxnId="{6B11D640-A356-416E-9027-305704EC3ED6}">
      <dgm:prSet/>
      <dgm:spPr/>
      <dgm:t>
        <a:bodyPr/>
        <a:lstStyle/>
        <a:p>
          <a:endParaRPr lang="en-US"/>
        </a:p>
      </dgm:t>
    </dgm:pt>
    <dgm:pt modelId="{4232BEC4-0577-4F73-AE35-EC99657B7E8E}" type="sibTrans" cxnId="{6B11D640-A356-416E-9027-305704EC3ED6}">
      <dgm:prSet/>
      <dgm:spPr/>
      <dgm:t>
        <a:bodyPr/>
        <a:lstStyle/>
        <a:p>
          <a:endParaRPr lang="en-US"/>
        </a:p>
      </dgm:t>
    </dgm:pt>
    <dgm:pt modelId="{4431A063-B9D3-43C7-B117-D5F48B5AC719}">
      <dgm:prSet/>
      <dgm:spPr/>
      <dgm:t>
        <a:bodyPr/>
        <a:lstStyle/>
        <a:p>
          <a:pPr>
            <a:lnSpc>
              <a:spcPct val="100000"/>
            </a:lnSpc>
          </a:pPr>
          <a:r>
            <a:rPr lang="en-US" dirty="0"/>
            <a:t>CollegeERP</a:t>
          </a:r>
        </a:p>
      </dgm:t>
    </dgm:pt>
    <dgm:pt modelId="{677D4FFA-EB98-4A62-97C8-864BA1614169}" type="parTrans" cxnId="{F313B5B5-AEC7-4D69-BCD7-8099B3AC61B6}">
      <dgm:prSet/>
      <dgm:spPr/>
      <dgm:t>
        <a:bodyPr/>
        <a:lstStyle/>
        <a:p>
          <a:endParaRPr lang="en-US"/>
        </a:p>
      </dgm:t>
    </dgm:pt>
    <dgm:pt modelId="{032416F7-4FDC-4D72-AFC0-8DA39DAF53B9}" type="sibTrans" cxnId="{F313B5B5-AEC7-4D69-BCD7-8099B3AC61B6}">
      <dgm:prSet/>
      <dgm:spPr/>
      <dgm:t>
        <a:bodyPr/>
        <a:lstStyle/>
        <a:p>
          <a:endParaRPr lang="en-US"/>
        </a:p>
      </dgm:t>
    </dgm:pt>
    <dgm:pt modelId="{40DFDDB1-CBA3-4809-8BE1-E0DF6F5CE485}">
      <dgm:prSet/>
      <dgm:spPr/>
      <dgm:t>
        <a:bodyPr/>
        <a:lstStyle/>
        <a:p>
          <a:pPr>
            <a:lnSpc>
              <a:spcPct val="100000"/>
            </a:lnSpc>
          </a:pPr>
          <a:r>
            <a:rPr lang="en-US" dirty="0"/>
            <a:t>Project Link</a:t>
          </a:r>
        </a:p>
      </dgm:t>
    </dgm:pt>
    <dgm:pt modelId="{A74C3E0A-F685-474C-AF42-68552D30403D}" type="parTrans" cxnId="{97C9E2B9-466A-401C-A7FD-78DF5A3A864F}">
      <dgm:prSet/>
      <dgm:spPr/>
      <dgm:t>
        <a:bodyPr/>
        <a:lstStyle/>
        <a:p>
          <a:endParaRPr lang="en-US"/>
        </a:p>
      </dgm:t>
    </dgm:pt>
    <dgm:pt modelId="{5D798F43-8B90-4D26-A10F-10D9ABDE3B29}" type="sibTrans" cxnId="{97C9E2B9-466A-401C-A7FD-78DF5A3A864F}">
      <dgm:prSet/>
      <dgm:spPr/>
      <dgm:t>
        <a:bodyPr/>
        <a:lstStyle/>
        <a:p>
          <a:endParaRPr lang="en-US"/>
        </a:p>
      </dgm:t>
    </dgm:pt>
    <dgm:pt modelId="{39A32BD0-EB93-4C1A-BDFB-3AF5CE884448}">
      <dgm:prSet/>
      <dgm:spPr/>
      <dgm:t>
        <a:bodyPr/>
        <a:lstStyle/>
        <a:p>
          <a:pPr>
            <a:lnSpc>
              <a:spcPct val="100000"/>
            </a:lnSpc>
          </a:pPr>
          <a:r>
            <a:rPr lang="en-US" dirty="0"/>
            <a:t>Summer Training Certificate</a:t>
          </a:r>
        </a:p>
      </dgm:t>
    </dgm:pt>
    <dgm:pt modelId="{F3E96195-B40A-4173-8145-0659E26BFB05}" type="parTrans" cxnId="{60273E97-C0EE-4173-BE33-89B807734A3D}">
      <dgm:prSet/>
      <dgm:spPr/>
      <dgm:t>
        <a:bodyPr/>
        <a:lstStyle/>
        <a:p>
          <a:endParaRPr lang="en-US"/>
        </a:p>
      </dgm:t>
    </dgm:pt>
    <dgm:pt modelId="{242BCADD-E832-4F70-8E07-AC5714D06863}" type="sibTrans" cxnId="{60273E97-C0EE-4173-BE33-89B807734A3D}">
      <dgm:prSet/>
      <dgm:spPr/>
      <dgm:t>
        <a:bodyPr/>
        <a:lstStyle/>
        <a:p>
          <a:endParaRPr lang="en-US"/>
        </a:p>
      </dgm:t>
    </dgm:pt>
    <dgm:pt modelId="{2482E216-24F7-44FF-9D28-AF8DB09C061D}">
      <dgm:prSet/>
      <dgm:spPr/>
      <dgm:t>
        <a:bodyPr/>
        <a:lstStyle/>
        <a:p>
          <a:endParaRPr lang="en-US" dirty="0"/>
        </a:p>
      </dgm:t>
    </dgm:pt>
    <dgm:pt modelId="{6395B485-692D-4DB4-A476-03AF5E27C2D5}" type="sibTrans" cxnId="{06697AE2-20A2-4143-870B-B2290A382BF6}">
      <dgm:prSet/>
      <dgm:spPr/>
      <dgm:t>
        <a:bodyPr/>
        <a:lstStyle/>
        <a:p>
          <a:endParaRPr lang="en-US"/>
        </a:p>
      </dgm:t>
    </dgm:pt>
    <dgm:pt modelId="{AC2F969E-CCBF-4CEE-8A2B-94E91AE64D5C}" type="parTrans" cxnId="{06697AE2-20A2-4143-870B-B2290A382BF6}">
      <dgm:prSet/>
      <dgm:spPr/>
      <dgm:t>
        <a:bodyPr/>
        <a:lstStyle/>
        <a:p>
          <a:endParaRPr lang="en-US"/>
        </a:p>
      </dgm:t>
    </dgm:pt>
    <dgm:pt modelId="{1BF3E156-BFA8-448F-AD43-30597CDC38E9}" type="pres">
      <dgm:prSet presAssocID="{B85E6BCC-BB4E-44E4-A0F6-C7C6F8DE8CC0}" presName="root" presStyleCnt="0">
        <dgm:presLayoutVars>
          <dgm:dir/>
          <dgm:resizeHandles val="exact"/>
        </dgm:presLayoutVars>
      </dgm:prSet>
      <dgm:spPr/>
    </dgm:pt>
    <dgm:pt modelId="{F5516379-624B-4BDD-97F1-3CC1D868027F}" type="pres">
      <dgm:prSet presAssocID="{7D0BE569-3E3D-44F2-9771-F4AAE1670C74}" presName="compNode" presStyleCnt="0"/>
      <dgm:spPr/>
    </dgm:pt>
    <dgm:pt modelId="{B16F6BB5-8880-4D99-BF1E-5591D097D53B}" type="pres">
      <dgm:prSet presAssocID="{7D0BE569-3E3D-44F2-9771-F4AAE1670C74}"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35DBEC66-FDC2-44C5-A33A-C8AA799171B6}" type="pres">
      <dgm:prSet presAssocID="{7D0BE569-3E3D-44F2-9771-F4AAE1670C74}" presName="spaceRect" presStyleCnt="0"/>
      <dgm:spPr/>
    </dgm:pt>
    <dgm:pt modelId="{8CC82B05-34E6-42FD-AC22-A684A8A39803}" type="pres">
      <dgm:prSet presAssocID="{7D0BE569-3E3D-44F2-9771-F4AAE1670C74}" presName="textRect" presStyleLbl="revTx" presStyleIdx="0" presStyleCnt="7">
        <dgm:presLayoutVars>
          <dgm:chMax val="1"/>
          <dgm:chPref val="1"/>
        </dgm:presLayoutVars>
      </dgm:prSet>
      <dgm:spPr/>
    </dgm:pt>
    <dgm:pt modelId="{5E5BF47D-BEC8-4B0F-80C1-C6378A5DCD3A}" type="pres">
      <dgm:prSet presAssocID="{23EBE951-BD1B-48C4-87B5-3C35A1B0907D}" presName="sibTrans" presStyleCnt="0"/>
      <dgm:spPr/>
    </dgm:pt>
    <dgm:pt modelId="{5F598E99-D7BD-4C8D-A702-65000CB6832B}" type="pres">
      <dgm:prSet presAssocID="{EAE6BC82-48BF-4AB5-ADF3-D4FE0E3A8DF3}" presName="compNode" presStyleCnt="0"/>
      <dgm:spPr/>
    </dgm:pt>
    <dgm:pt modelId="{426568CC-601C-4BB5-9C2F-95E768518A4F}" type="pres">
      <dgm:prSet presAssocID="{EAE6BC82-48BF-4AB5-ADF3-D4FE0E3A8DF3}"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re"/>
        </a:ext>
      </dgm:extLst>
    </dgm:pt>
    <dgm:pt modelId="{75C14478-0C9E-4929-B4FC-05CC575DB13F}" type="pres">
      <dgm:prSet presAssocID="{EAE6BC82-48BF-4AB5-ADF3-D4FE0E3A8DF3}" presName="spaceRect" presStyleCnt="0"/>
      <dgm:spPr/>
    </dgm:pt>
    <dgm:pt modelId="{2F11443E-DC7D-42BE-926B-2A582651BD64}" type="pres">
      <dgm:prSet presAssocID="{EAE6BC82-48BF-4AB5-ADF3-D4FE0E3A8DF3}" presName="textRect" presStyleLbl="revTx" presStyleIdx="1" presStyleCnt="7">
        <dgm:presLayoutVars>
          <dgm:chMax val="1"/>
          <dgm:chPref val="1"/>
        </dgm:presLayoutVars>
      </dgm:prSet>
      <dgm:spPr/>
    </dgm:pt>
    <dgm:pt modelId="{F70DBA16-1B69-4E85-B050-7F475198E00D}" type="pres">
      <dgm:prSet presAssocID="{D4E65362-7A6D-4DD1-A02B-928339838EC8}" presName="sibTrans" presStyleCnt="0"/>
      <dgm:spPr/>
    </dgm:pt>
    <dgm:pt modelId="{B5587809-0ABE-4C6B-8F0D-5EDC84D3C2B3}" type="pres">
      <dgm:prSet presAssocID="{8AF3AF70-7598-4EA9-BEE9-F8723AD43F9B}" presName="compNode" presStyleCnt="0"/>
      <dgm:spPr/>
    </dgm:pt>
    <dgm:pt modelId="{E2A3B05D-7721-48CB-8763-D4E5A73098D9}" type="pres">
      <dgm:prSet presAssocID="{8AF3AF70-7598-4EA9-BEE9-F8723AD43F9B}" presName="iconRect" presStyleLbl="node1" presStyleIdx="2" presStyleCnt="7" custLinFactX="200000" custLinFactNeighborX="278011" custLinFactNeighborY="622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tom"/>
        </a:ext>
      </dgm:extLst>
    </dgm:pt>
    <dgm:pt modelId="{CCB92B6A-E44C-4DBC-B450-8C4D16E10B8B}" type="pres">
      <dgm:prSet presAssocID="{8AF3AF70-7598-4EA9-BEE9-F8723AD43F9B}" presName="spaceRect" presStyleCnt="0"/>
      <dgm:spPr/>
    </dgm:pt>
    <dgm:pt modelId="{1412B09E-CCA9-4D4A-B26E-3D2B5B23FC19}" type="pres">
      <dgm:prSet presAssocID="{8AF3AF70-7598-4EA9-BEE9-F8723AD43F9B}" presName="textRect" presStyleLbl="revTx" presStyleIdx="2" presStyleCnt="7" custLinFactX="100000" custLinFactNeighborX="111816" custLinFactNeighborY="-802">
        <dgm:presLayoutVars>
          <dgm:chMax val="1"/>
          <dgm:chPref val="1"/>
        </dgm:presLayoutVars>
      </dgm:prSet>
      <dgm:spPr/>
    </dgm:pt>
    <dgm:pt modelId="{A0527D2E-3BF0-4E64-BF5E-7667C508D610}" type="pres">
      <dgm:prSet presAssocID="{0C223D12-0914-4486-83DB-9BCC82CEE034}" presName="sibTrans" presStyleCnt="0"/>
      <dgm:spPr/>
    </dgm:pt>
    <dgm:pt modelId="{800D67B8-5816-47E8-BB56-67E2C92CD9D6}" type="pres">
      <dgm:prSet presAssocID="{2D655DF7-4875-4663-9E46-FB0D1758CDE8}" presName="compNode" presStyleCnt="0"/>
      <dgm:spPr/>
    </dgm:pt>
    <dgm:pt modelId="{421E953B-21B4-40CB-81D6-23FD13DC4D9C}" type="pres">
      <dgm:prSet presAssocID="{2D655DF7-4875-4663-9E46-FB0D1758CDE8}" presName="iconRect" presStyleLbl="node1" presStyleIdx="3" presStyleCnt="7" custLinFactX="-100000" custLinFactNeighborX="-173358" custLinFactNeighborY="6222"/>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06E6F7E1-4A26-4EBC-925E-E8E097D9B891}" type="pres">
      <dgm:prSet presAssocID="{2D655DF7-4875-4663-9E46-FB0D1758CDE8}" presName="spaceRect" presStyleCnt="0"/>
      <dgm:spPr/>
    </dgm:pt>
    <dgm:pt modelId="{039FD730-3234-4621-90F6-3572407086A4}" type="pres">
      <dgm:prSet presAssocID="{2D655DF7-4875-4663-9E46-FB0D1758CDE8}" presName="textRect" presStyleLbl="revTx" presStyleIdx="3" presStyleCnt="7" custLinFactX="-17812" custLinFactNeighborX="-100000" custLinFactNeighborY="-8223">
        <dgm:presLayoutVars>
          <dgm:chMax val="1"/>
          <dgm:chPref val="1"/>
        </dgm:presLayoutVars>
      </dgm:prSet>
      <dgm:spPr/>
    </dgm:pt>
    <dgm:pt modelId="{CDB432DA-82BC-4611-B68A-55A0D1650A62}" type="pres">
      <dgm:prSet presAssocID="{AA499C7B-577C-4FC7-A499-9CEA35AD0696}" presName="sibTrans" presStyleCnt="0"/>
      <dgm:spPr/>
    </dgm:pt>
    <dgm:pt modelId="{6C027704-89C3-41C3-A5D4-F40429BA1F36}" type="pres">
      <dgm:prSet presAssocID="{4431A063-B9D3-43C7-B117-D5F48B5AC719}" presName="compNode" presStyleCnt="0"/>
      <dgm:spPr/>
    </dgm:pt>
    <dgm:pt modelId="{83547F9D-C749-4541-858A-9201E021F1D8}" type="pres">
      <dgm:prSet presAssocID="{4431A063-B9D3-43C7-B117-D5F48B5AC719}" presName="iconRect" presStyleLbl="node1" presStyleIdx="4" presStyleCnt="7" custLinFactX="-100000" custLinFactNeighborX="-170434" custLinFactNeighborY="6222"/>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ome"/>
        </a:ext>
      </dgm:extLst>
    </dgm:pt>
    <dgm:pt modelId="{67121A35-4612-49D6-9F0E-33B50C0535D1}" type="pres">
      <dgm:prSet presAssocID="{4431A063-B9D3-43C7-B117-D5F48B5AC719}" presName="spaceRect" presStyleCnt="0"/>
      <dgm:spPr/>
    </dgm:pt>
    <dgm:pt modelId="{50D3A698-0425-41C1-9B93-F3789D706BBC}" type="pres">
      <dgm:prSet presAssocID="{4431A063-B9D3-43C7-B117-D5F48B5AC719}" presName="textRect" presStyleLbl="revTx" presStyleIdx="4" presStyleCnt="7" custLinFactX="-24327" custLinFactNeighborX="-100000" custLinFactNeighborY="4132">
        <dgm:presLayoutVars>
          <dgm:chMax val="1"/>
          <dgm:chPref val="1"/>
        </dgm:presLayoutVars>
      </dgm:prSet>
      <dgm:spPr/>
    </dgm:pt>
    <dgm:pt modelId="{19104FA1-30A3-4671-9873-FEB99B2BD1AA}" type="pres">
      <dgm:prSet presAssocID="{032416F7-4FDC-4D72-AFC0-8DA39DAF53B9}" presName="sibTrans" presStyleCnt="0"/>
      <dgm:spPr/>
    </dgm:pt>
    <dgm:pt modelId="{61F62BED-71CC-4868-9B17-27DFC58FF110}" type="pres">
      <dgm:prSet presAssocID="{40DFDDB1-CBA3-4809-8BE1-E0DF6F5CE485}" presName="compNode" presStyleCnt="0"/>
      <dgm:spPr/>
    </dgm:pt>
    <dgm:pt modelId="{89F3C6ED-C513-48FF-A468-CB47EC18DA2A}" type="pres">
      <dgm:prSet presAssocID="{40DFDDB1-CBA3-4809-8BE1-E0DF6F5CE485}"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Link"/>
        </a:ext>
      </dgm:extLst>
    </dgm:pt>
    <dgm:pt modelId="{5FDA99AB-852E-45CF-B89D-0C82CD79BBAA}" type="pres">
      <dgm:prSet presAssocID="{40DFDDB1-CBA3-4809-8BE1-E0DF6F5CE485}" presName="spaceRect" presStyleCnt="0"/>
      <dgm:spPr/>
    </dgm:pt>
    <dgm:pt modelId="{5165D83A-C48C-4737-A3AF-9A45A111C640}" type="pres">
      <dgm:prSet presAssocID="{40DFDDB1-CBA3-4809-8BE1-E0DF6F5CE485}" presName="textRect" presStyleLbl="revTx" presStyleIdx="5" presStyleCnt="7">
        <dgm:presLayoutVars>
          <dgm:chMax val="1"/>
          <dgm:chPref val="1"/>
        </dgm:presLayoutVars>
      </dgm:prSet>
      <dgm:spPr/>
    </dgm:pt>
    <dgm:pt modelId="{048ED417-BFD6-4DA6-A2E0-6B62C83AEFF4}" type="pres">
      <dgm:prSet presAssocID="{5D798F43-8B90-4D26-A10F-10D9ABDE3B29}" presName="sibTrans" presStyleCnt="0"/>
      <dgm:spPr/>
    </dgm:pt>
    <dgm:pt modelId="{43F3DE65-7EDE-4E45-AD81-65C22F2788C3}" type="pres">
      <dgm:prSet presAssocID="{39A32BD0-EB93-4C1A-BDFB-3AF5CE884448}" presName="compNode" presStyleCnt="0"/>
      <dgm:spPr/>
    </dgm:pt>
    <dgm:pt modelId="{8F8BF2E9-50F4-4D04-931F-57C92E46506D}" type="pres">
      <dgm:prSet presAssocID="{39A32BD0-EB93-4C1A-BDFB-3AF5CE884448}"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dgm:spPr>
      <dgm:extLst>
        <a:ext uri="{E40237B7-FDA0-4F09-8148-C483321AD2D9}">
          <dgm14:cNvPr xmlns:dgm14="http://schemas.microsoft.com/office/drawing/2010/diagram" id="0" name="" descr="Handshake"/>
        </a:ext>
      </dgm:extLst>
    </dgm:pt>
    <dgm:pt modelId="{E3C3D53D-6EC4-46CC-965C-22D3927E0B8B}" type="pres">
      <dgm:prSet presAssocID="{39A32BD0-EB93-4C1A-BDFB-3AF5CE884448}" presName="spaceRect" presStyleCnt="0"/>
      <dgm:spPr/>
    </dgm:pt>
    <dgm:pt modelId="{E1FBEDC8-A0BB-47C2-A1FE-8B70C4EFA85D}" type="pres">
      <dgm:prSet presAssocID="{39A32BD0-EB93-4C1A-BDFB-3AF5CE884448}" presName="textRect" presStyleLbl="revTx" presStyleIdx="6" presStyleCnt="7">
        <dgm:presLayoutVars>
          <dgm:chMax val="1"/>
          <dgm:chPref val="1"/>
        </dgm:presLayoutVars>
      </dgm:prSet>
      <dgm:spPr/>
    </dgm:pt>
  </dgm:ptLst>
  <dgm:cxnLst>
    <dgm:cxn modelId="{103F3903-9793-4894-AA81-F91B77D77F25}" type="presOf" srcId="{B85E6BCC-BB4E-44E4-A0F6-C7C6F8DE8CC0}" destId="{1BF3E156-BFA8-448F-AD43-30597CDC38E9}" srcOrd="0" destOrd="0" presId="urn:microsoft.com/office/officeart/2018/2/layout/IconLabelList"/>
    <dgm:cxn modelId="{DB969F07-E419-4AD6-A4A5-2BD4BF55D27E}" srcId="{B85E6BCC-BB4E-44E4-A0F6-C7C6F8DE8CC0}" destId="{EAE6BC82-48BF-4AB5-ADF3-D4FE0E3A8DF3}" srcOrd="1" destOrd="0" parTransId="{B8AFF446-B37C-4F91-ABB7-8403CA406953}" sibTransId="{D4E65362-7A6D-4DD1-A02B-928339838EC8}"/>
    <dgm:cxn modelId="{572E6715-D424-426A-89B3-4B84FACD968F}" type="presOf" srcId="{EAE6BC82-48BF-4AB5-ADF3-D4FE0E3A8DF3}" destId="{2F11443E-DC7D-42BE-926B-2A582651BD64}" srcOrd="0" destOrd="0" presId="urn:microsoft.com/office/officeart/2018/2/layout/IconLabelList"/>
    <dgm:cxn modelId="{AB786937-CDD5-44CD-9773-A3B527BCBEB9}" type="presOf" srcId="{40DFDDB1-CBA3-4809-8BE1-E0DF6F5CE485}" destId="{5165D83A-C48C-4737-A3AF-9A45A111C640}" srcOrd="0" destOrd="0" presId="urn:microsoft.com/office/officeart/2018/2/layout/IconLabelList"/>
    <dgm:cxn modelId="{6B11D640-A356-416E-9027-305704EC3ED6}" srcId="{2D655DF7-4875-4663-9E46-FB0D1758CDE8}" destId="{8C28A283-9805-486D-BFBD-9A777FC69B23}" srcOrd="0" destOrd="0" parTransId="{C023A497-D8C2-4DE3-9DC2-EE948B3EAD09}" sibTransId="{4232BEC4-0577-4F73-AE35-EC99657B7E8E}"/>
    <dgm:cxn modelId="{2DFE0964-F8B2-4852-B98B-5655F6CC7E0B}" type="presOf" srcId="{8AF3AF70-7598-4EA9-BEE9-F8723AD43F9B}" destId="{1412B09E-CCA9-4D4A-B26E-3D2B5B23FC19}" srcOrd="0" destOrd="0" presId="urn:microsoft.com/office/officeart/2018/2/layout/IconLabelList"/>
    <dgm:cxn modelId="{F17B7553-4629-4E9E-B91B-71CC96CA882E}" type="presOf" srcId="{39A32BD0-EB93-4C1A-BDFB-3AF5CE884448}" destId="{E1FBEDC8-A0BB-47C2-A1FE-8B70C4EFA85D}" srcOrd="0" destOrd="0" presId="urn:microsoft.com/office/officeart/2018/2/layout/IconLabelList"/>
    <dgm:cxn modelId="{04F6E778-B96C-4CDE-B248-5D2D8AA1EC4C}" srcId="{B85E6BCC-BB4E-44E4-A0F6-C7C6F8DE8CC0}" destId="{8AF3AF70-7598-4EA9-BEE9-F8723AD43F9B}" srcOrd="2" destOrd="0" parTransId="{D8C493A1-C92D-4C57-99ED-8668D63D89CF}" sibTransId="{0C223D12-0914-4486-83DB-9BCC82CEE034}"/>
    <dgm:cxn modelId="{8DED1F97-13BD-4D5E-94E3-6C8DC63FBC39}" type="presOf" srcId="{4431A063-B9D3-43C7-B117-D5F48B5AC719}" destId="{50D3A698-0425-41C1-9B93-F3789D706BBC}" srcOrd="0" destOrd="0" presId="urn:microsoft.com/office/officeart/2018/2/layout/IconLabelList"/>
    <dgm:cxn modelId="{60273E97-C0EE-4173-BE33-89B807734A3D}" srcId="{B85E6BCC-BB4E-44E4-A0F6-C7C6F8DE8CC0}" destId="{39A32BD0-EB93-4C1A-BDFB-3AF5CE884448}" srcOrd="6" destOrd="0" parTransId="{F3E96195-B40A-4173-8145-0659E26BFB05}" sibTransId="{242BCADD-E832-4F70-8E07-AC5714D06863}"/>
    <dgm:cxn modelId="{962946A2-4CD4-442D-BF70-5A413853F041}" srcId="{B85E6BCC-BB4E-44E4-A0F6-C7C6F8DE8CC0}" destId="{7D0BE569-3E3D-44F2-9771-F4AAE1670C74}" srcOrd="0" destOrd="0" parTransId="{EE221F7C-2D36-4E45-A196-1F178E0AB93F}" sibTransId="{23EBE951-BD1B-48C4-87B5-3C35A1B0907D}"/>
    <dgm:cxn modelId="{B6C475A7-7ADC-45ED-9278-45920AED6673}" srcId="{EAE6BC82-48BF-4AB5-ADF3-D4FE0E3A8DF3}" destId="{7A93FE0E-C769-4A93-8E58-2D0F35F82E15}" srcOrd="0" destOrd="0" parTransId="{84D22292-1A27-423A-B019-DB4AF50FE887}" sibTransId="{EFDDD66D-0457-4A7A-8045-21E258630C82}"/>
    <dgm:cxn modelId="{F313B5B5-AEC7-4D69-BCD7-8099B3AC61B6}" srcId="{B85E6BCC-BB4E-44E4-A0F6-C7C6F8DE8CC0}" destId="{4431A063-B9D3-43C7-B117-D5F48B5AC719}" srcOrd="4" destOrd="0" parTransId="{677D4FFA-EB98-4A62-97C8-864BA1614169}" sibTransId="{032416F7-4FDC-4D72-AFC0-8DA39DAF53B9}"/>
    <dgm:cxn modelId="{97C9E2B9-466A-401C-A7FD-78DF5A3A864F}" srcId="{B85E6BCC-BB4E-44E4-A0F6-C7C6F8DE8CC0}" destId="{40DFDDB1-CBA3-4809-8BE1-E0DF6F5CE485}" srcOrd="5" destOrd="0" parTransId="{A74C3E0A-F685-474C-AF42-68552D30403D}" sibTransId="{5D798F43-8B90-4D26-A10F-10D9ABDE3B29}"/>
    <dgm:cxn modelId="{CFBD04D0-1DCD-42D1-B338-881BB1C649D9}" srcId="{B85E6BCC-BB4E-44E4-A0F6-C7C6F8DE8CC0}" destId="{2D655DF7-4875-4663-9E46-FB0D1758CDE8}" srcOrd="3" destOrd="0" parTransId="{D3AA404D-70E1-4D52-B4FC-E84A4D49ACDF}" sibTransId="{AA499C7B-577C-4FC7-A499-9CEA35AD0696}"/>
    <dgm:cxn modelId="{06697AE2-20A2-4143-870B-B2290A382BF6}" srcId="{39A32BD0-EB93-4C1A-BDFB-3AF5CE884448}" destId="{2482E216-24F7-44FF-9D28-AF8DB09C061D}" srcOrd="0" destOrd="0" parTransId="{AC2F969E-CCBF-4CEE-8A2B-94E91AE64D5C}" sibTransId="{6395B485-692D-4DB4-A476-03AF5E27C2D5}"/>
    <dgm:cxn modelId="{DB85C5E5-9E18-4F0B-B68A-64ED2F5DAC4B}" type="presOf" srcId="{7D0BE569-3E3D-44F2-9771-F4AAE1670C74}" destId="{8CC82B05-34E6-42FD-AC22-A684A8A39803}" srcOrd="0" destOrd="0" presId="urn:microsoft.com/office/officeart/2018/2/layout/IconLabelList"/>
    <dgm:cxn modelId="{1F2496E6-657D-4EF8-BC98-362C6B312507}" type="presOf" srcId="{2D655DF7-4875-4663-9E46-FB0D1758CDE8}" destId="{039FD730-3234-4621-90F6-3572407086A4}" srcOrd="0" destOrd="0" presId="urn:microsoft.com/office/officeart/2018/2/layout/IconLabelList"/>
    <dgm:cxn modelId="{2681CE6F-4693-4F80-85B9-059441981C13}" type="presParOf" srcId="{1BF3E156-BFA8-448F-AD43-30597CDC38E9}" destId="{F5516379-624B-4BDD-97F1-3CC1D868027F}" srcOrd="0" destOrd="0" presId="urn:microsoft.com/office/officeart/2018/2/layout/IconLabelList"/>
    <dgm:cxn modelId="{90F6BC36-4237-4474-8133-EED2F214AD4A}" type="presParOf" srcId="{F5516379-624B-4BDD-97F1-3CC1D868027F}" destId="{B16F6BB5-8880-4D99-BF1E-5591D097D53B}" srcOrd="0" destOrd="0" presId="urn:microsoft.com/office/officeart/2018/2/layout/IconLabelList"/>
    <dgm:cxn modelId="{30B7378B-468D-4D44-AABA-283127012790}" type="presParOf" srcId="{F5516379-624B-4BDD-97F1-3CC1D868027F}" destId="{35DBEC66-FDC2-44C5-A33A-C8AA799171B6}" srcOrd="1" destOrd="0" presId="urn:microsoft.com/office/officeart/2018/2/layout/IconLabelList"/>
    <dgm:cxn modelId="{EA69D3A5-9AF7-4B1F-9F01-27B14AB75ACE}" type="presParOf" srcId="{F5516379-624B-4BDD-97F1-3CC1D868027F}" destId="{8CC82B05-34E6-42FD-AC22-A684A8A39803}" srcOrd="2" destOrd="0" presId="urn:microsoft.com/office/officeart/2018/2/layout/IconLabelList"/>
    <dgm:cxn modelId="{1F6C1508-A9CB-4C13-B957-E98F520F1647}" type="presParOf" srcId="{1BF3E156-BFA8-448F-AD43-30597CDC38E9}" destId="{5E5BF47D-BEC8-4B0F-80C1-C6378A5DCD3A}" srcOrd="1" destOrd="0" presId="urn:microsoft.com/office/officeart/2018/2/layout/IconLabelList"/>
    <dgm:cxn modelId="{66505B0A-C782-40E0-8B88-5F248B2C0E66}" type="presParOf" srcId="{1BF3E156-BFA8-448F-AD43-30597CDC38E9}" destId="{5F598E99-D7BD-4C8D-A702-65000CB6832B}" srcOrd="2" destOrd="0" presId="urn:microsoft.com/office/officeart/2018/2/layout/IconLabelList"/>
    <dgm:cxn modelId="{F25F6090-9BEC-40D1-82A8-9517F0B8A6FE}" type="presParOf" srcId="{5F598E99-D7BD-4C8D-A702-65000CB6832B}" destId="{426568CC-601C-4BB5-9C2F-95E768518A4F}" srcOrd="0" destOrd="0" presId="urn:microsoft.com/office/officeart/2018/2/layout/IconLabelList"/>
    <dgm:cxn modelId="{36BF2B61-7D34-46EC-A650-848A0D691101}" type="presParOf" srcId="{5F598E99-D7BD-4C8D-A702-65000CB6832B}" destId="{75C14478-0C9E-4929-B4FC-05CC575DB13F}" srcOrd="1" destOrd="0" presId="urn:microsoft.com/office/officeart/2018/2/layout/IconLabelList"/>
    <dgm:cxn modelId="{19AD204A-F3CD-478A-9110-F449793D5046}" type="presParOf" srcId="{5F598E99-D7BD-4C8D-A702-65000CB6832B}" destId="{2F11443E-DC7D-42BE-926B-2A582651BD64}" srcOrd="2" destOrd="0" presId="urn:microsoft.com/office/officeart/2018/2/layout/IconLabelList"/>
    <dgm:cxn modelId="{F5F6FE6F-1B46-4BB3-8C65-EBBE40DA3115}" type="presParOf" srcId="{1BF3E156-BFA8-448F-AD43-30597CDC38E9}" destId="{F70DBA16-1B69-4E85-B050-7F475198E00D}" srcOrd="3" destOrd="0" presId="urn:microsoft.com/office/officeart/2018/2/layout/IconLabelList"/>
    <dgm:cxn modelId="{4AA73FD8-5D0A-403B-B009-0423EE223C48}" type="presParOf" srcId="{1BF3E156-BFA8-448F-AD43-30597CDC38E9}" destId="{B5587809-0ABE-4C6B-8F0D-5EDC84D3C2B3}" srcOrd="4" destOrd="0" presId="urn:microsoft.com/office/officeart/2018/2/layout/IconLabelList"/>
    <dgm:cxn modelId="{F52745E7-556C-4637-96A0-DED11C5CA98A}" type="presParOf" srcId="{B5587809-0ABE-4C6B-8F0D-5EDC84D3C2B3}" destId="{E2A3B05D-7721-48CB-8763-D4E5A73098D9}" srcOrd="0" destOrd="0" presId="urn:microsoft.com/office/officeart/2018/2/layout/IconLabelList"/>
    <dgm:cxn modelId="{291CAC14-3F24-414F-970E-1C1EF26206C2}" type="presParOf" srcId="{B5587809-0ABE-4C6B-8F0D-5EDC84D3C2B3}" destId="{CCB92B6A-E44C-4DBC-B450-8C4D16E10B8B}" srcOrd="1" destOrd="0" presId="urn:microsoft.com/office/officeart/2018/2/layout/IconLabelList"/>
    <dgm:cxn modelId="{45E6AED9-73CD-47D9-9228-AB41C8F1F57C}" type="presParOf" srcId="{B5587809-0ABE-4C6B-8F0D-5EDC84D3C2B3}" destId="{1412B09E-CCA9-4D4A-B26E-3D2B5B23FC19}" srcOrd="2" destOrd="0" presId="urn:microsoft.com/office/officeart/2018/2/layout/IconLabelList"/>
    <dgm:cxn modelId="{B82C75C9-08DB-46BF-BCD9-048F4E7BA685}" type="presParOf" srcId="{1BF3E156-BFA8-448F-AD43-30597CDC38E9}" destId="{A0527D2E-3BF0-4E64-BF5E-7667C508D610}" srcOrd="5" destOrd="0" presId="urn:microsoft.com/office/officeart/2018/2/layout/IconLabelList"/>
    <dgm:cxn modelId="{A9CFAEA0-3C05-46B3-A952-8B59C44047CC}" type="presParOf" srcId="{1BF3E156-BFA8-448F-AD43-30597CDC38E9}" destId="{800D67B8-5816-47E8-BB56-67E2C92CD9D6}" srcOrd="6" destOrd="0" presId="urn:microsoft.com/office/officeart/2018/2/layout/IconLabelList"/>
    <dgm:cxn modelId="{466D7BE3-8C3B-492A-9416-22A1840A6070}" type="presParOf" srcId="{800D67B8-5816-47E8-BB56-67E2C92CD9D6}" destId="{421E953B-21B4-40CB-81D6-23FD13DC4D9C}" srcOrd="0" destOrd="0" presId="urn:microsoft.com/office/officeart/2018/2/layout/IconLabelList"/>
    <dgm:cxn modelId="{A2A94772-6F0F-4910-BBCA-8B56359A61A5}" type="presParOf" srcId="{800D67B8-5816-47E8-BB56-67E2C92CD9D6}" destId="{06E6F7E1-4A26-4EBC-925E-E8E097D9B891}" srcOrd="1" destOrd="0" presId="urn:microsoft.com/office/officeart/2018/2/layout/IconLabelList"/>
    <dgm:cxn modelId="{780C500A-ACB4-4546-AEBE-C8816C3BA0F6}" type="presParOf" srcId="{800D67B8-5816-47E8-BB56-67E2C92CD9D6}" destId="{039FD730-3234-4621-90F6-3572407086A4}" srcOrd="2" destOrd="0" presId="urn:microsoft.com/office/officeart/2018/2/layout/IconLabelList"/>
    <dgm:cxn modelId="{FA6D58A7-6534-4C7B-8B9A-5F8B41A010CA}" type="presParOf" srcId="{1BF3E156-BFA8-448F-AD43-30597CDC38E9}" destId="{CDB432DA-82BC-4611-B68A-55A0D1650A62}" srcOrd="7" destOrd="0" presId="urn:microsoft.com/office/officeart/2018/2/layout/IconLabelList"/>
    <dgm:cxn modelId="{2E7730D0-F0D5-447A-AC9C-185A0FE2642B}" type="presParOf" srcId="{1BF3E156-BFA8-448F-AD43-30597CDC38E9}" destId="{6C027704-89C3-41C3-A5D4-F40429BA1F36}" srcOrd="8" destOrd="0" presId="urn:microsoft.com/office/officeart/2018/2/layout/IconLabelList"/>
    <dgm:cxn modelId="{E350368C-E6F3-4AC0-A3B9-E20211BCABBE}" type="presParOf" srcId="{6C027704-89C3-41C3-A5D4-F40429BA1F36}" destId="{83547F9D-C749-4541-858A-9201E021F1D8}" srcOrd="0" destOrd="0" presId="urn:microsoft.com/office/officeart/2018/2/layout/IconLabelList"/>
    <dgm:cxn modelId="{09BBEDF9-7D25-456E-AAA8-34A0E1BE1F7A}" type="presParOf" srcId="{6C027704-89C3-41C3-A5D4-F40429BA1F36}" destId="{67121A35-4612-49D6-9F0E-33B50C0535D1}" srcOrd="1" destOrd="0" presId="urn:microsoft.com/office/officeart/2018/2/layout/IconLabelList"/>
    <dgm:cxn modelId="{5A09BD86-BB39-4855-8C88-BF72C749B8D1}" type="presParOf" srcId="{6C027704-89C3-41C3-A5D4-F40429BA1F36}" destId="{50D3A698-0425-41C1-9B93-F3789D706BBC}" srcOrd="2" destOrd="0" presId="urn:microsoft.com/office/officeart/2018/2/layout/IconLabelList"/>
    <dgm:cxn modelId="{E81D19DE-7568-4ED5-B2A7-1D64CB1D6CB3}" type="presParOf" srcId="{1BF3E156-BFA8-448F-AD43-30597CDC38E9}" destId="{19104FA1-30A3-4671-9873-FEB99B2BD1AA}" srcOrd="9" destOrd="0" presId="urn:microsoft.com/office/officeart/2018/2/layout/IconLabelList"/>
    <dgm:cxn modelId="{D18C67C8-5B09-40AD-8D85-0121B27763D0}" type="presParOf" srcId="{1BF3E156-BFA8-448F-AD43-30597CDC38E9}" destId="{61F62BED-71CC-4868-9B17-27DFC58FF110}" srcOrd="10" destOrd="0" presId="urn:microsoft.com/office/officeart/2018/2/layout/IconLabelList"/>
    <dgm:cxn modelId="{BD531D33-30F2-4D0E-BC3C-C68E681605EA}" type="presParOf" srcId="{61F62BED-71CC-4868-9B17-27DFC58FF110}" destId="{89F3C6ED-C513-48FF-A468-CB47EC18DA2A}" srcOrd="0" destOrd="0" presId="urn:microsoft.com/office/officeart/2018/2/layout/IconLabelList"/>
    <dgm:cxn modelId="{92E11765-3FEF-4FB9-AA20-02F096FEE556}" type="presParOf" srcId="{61F62BED-71CC-4868-9B17-27DFC58FF110}" destId="{5FDA99AB-852E-45CF-B89D-0C82CD79BBAA}" srcOrd="1" destOrd="0" presId="urn:microsoft.com/office/officeart/2018/2/layout/IconLabelList"/>
    <dgm:cxn modelId="{27C7602C-5CAB-40A4-A0F0-8766C3A4A103}" type="presParOf" srcId="{61F62BED-71CC-4868-9B17-27DFC58FF110}" destId="{5165D83A-C48C-4737-A3AF-9A45A111C640}" srcOrd="2" destOrd="0" presId="urn:microsoft.com/office/officeart/2018/2/layout/IconLabelList"/>
    <dgm:cxn modelId="{C3B969C2-2818-4F6C-8A62-B178D4D96A31}" type="presParOf" srcId="{1BF3E156-BFA8-448F-AD43-30597CDC38E9}" destId="{048ED417-BFD6-4DA6-A2E0-6B62C83AEFF4}" srcOrd="11" destOrd="0" presId="urn:microsoft.com/office/officeart/2018/2/layout/IconLabelList"/>
    <dgm:cxn modelId="{F7FC23C5-C813-4D1C-A6FC-8F4EA8CC8591}" type="presParOf" srcId="{1BF3E156-BFA8-448F-AD43-30597CDC38E9}" destId="{43F3DE65-7EDE-4E45-AD81-65C22F2788C3}" srcOrd="12" destOrd="0" presId="urn:microsoft.com/office/officeart/2018/2/layout/IconLabelList"/>
    <dgm:cxn modelId="{EC568B98-4439-4972-A71E-6B7D0BB7D12C}" type="presParOf" srcId="{43F3DE65-7EDE-4E45-AD81-65C22F2788C3}" destId="{8F8BF2E9-50F4-4D04-931F-57C92E46506D}" srcOrd="0" destOrd="0" presId="urn:microsoft.com/office/officeart/2018/2/layout/IconLabelList"/>
    <dgm:cxn modelId="{15C3A731-8AFF-4CAA-A54F-5B9AA84626B7}" type="presParOf" srcId="{43F3DE65-7EDE-4E45-AD81-65C22F2788C3}" destId="{E3C3D53D-6EC4-46CC-965C-22D3927E0B8B}" srcOrd="1" destOrd="0" presId="urn:microsoft.com/office/officeart/2018/2/layout/IconLabelList"/>
    <dgm:cxn modelId="{45A582EB-CC29-40AE-8147-0EC064713B53}" type="presParOf" srcId="{43F3DE65-7EDE-4E45-AD81-65C22F2788C3}" destId="{E1FBEDC8-A0BB-47C2-A1FE-8B70C4EFA85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F6BB5-8880-4D99-BF1E-5591D097D53B}">
      <dsp:nvSpPr>
        <dsp:cNvPr id="0" name=""/>
        <dsp:cNvSpPr/>
      </dsp:nvSpPr>
      <dsp:spPr>
        <a:xfrm>
          <a:off x="889150" y="646644"/>
          <a:ext cx="791806" cy="7918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C82B05-34E6-42FD-AC22-A684A8A39803}">
      <dsp:nvSpPr>
        <dsp:cNvPr id="0" name=""/>
        <dsp:cNvSpPr/>
      </dsp:nvSpPr>
      <dsp:spPr>
        <a:xfrm>
          <a:off x="405269" y="1760572"/>
          <a:ext cx="1759570" cy="70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dirty="0"/>
            <a:t>Objective Of The Project</a:t>
          </a:r>
        </a:p>
      </dsp:txBody>
      <dsp:txXfrm>
        <a:off x="405269" y="1760572"/>
        <a:ext cx="1759570" cy="703828"/>
      </dsp:txXfrm>
    </dsp:sp>
    <dsp:sp modelId="{426568CC-601C-4BB5-9C2F-95E768518A4F}">
      <dsp:nvSpPr>
        <dsp:cNvPr id="0" name=""/>
        <dsp:cNvSpPr/>
      </dsp:nvSpPr>
      <dsp:spPr>
        <a:xfrm>
          <a:off x="2956646" y="646644"/>
          <a:ext cx="791806" cy="7918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11443E-DC7D-42BE-926B-2A582651BD64}">
      <dsp:nvSpPr>
        <dsp:cNvPr id="0" name=""/>
        <dsp:cNvSpPr/>
      </dsp:nvSpPr>
      <dsp:spPr>
        <a:xfrm>
          <a:off x="2472764" y="1760572"/>
          <a:ext cx="1759570" cy="70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dirty="0"/>
            <a:t>Problem Domain</a:t>
          </a:r>
        </a:p>
      </dsp:txBody>
      <dsp:txXfrm>
        <a:off x="2472764" y="1760572"/>
        <a:ext cx="1759570" cy="703828"/>
      </dsp:txXfrm>
    </dsp:sp>
    <dsp:sp modelId="{E2A3B05D-7721-48CB-8763-D4E5A73098D9}">
      <dsp:nvSpPr>
        <dsp:cNvPr id="0" name=""/>
        <dsp:cNvSpPr/>
      </dsp:nvSpPr>
      <dsp:spPr>
        <a:xfrm>
          <a:off x="8809064" y="695910"/>
          <a:ext cx="791806" cy="7918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12B09E-CCA9-4D4A-B26E-3D2B5B23FC19}">
      <dsp:nvSpPr>
        <dsp:cNvPr id="0" name=""/>
        <dsp:cNvSpPr/>
      </dsp:nvSpPr>
      <dsp:spPr>
        <a:xfrm>
          <a:off x="8267310" y="1754927"/>
          <a:ext cx="1759570" cy="70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dirty="0"/>
            <a:t>Project Snapshots</a:t>
          </a:r>
        </a:p>
      </dsp:txBody>
      <dsp:txXfrm>
        <a:off x="8267310" y="1754927"/>
        <a:ext cx="1759570" cy="703828"/>
      </dsp:txXfrm>
    </dsp:sp>
    <dsp:sp modelId="{421E953B-21B4-40CB-81D6-23FD13DC4D9C}">
      <dsp:nvSpPr>
        <dsp:cNvPr id="0" name=""/>
        <dsp:cNvSpPr/>
      </dsp:nvSpPr>
      <dsp:spPr>
        <a:xfrm>
          <a:off x="4927169" y="695910"/>
          <a:ext cx="791806" cy="7918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9FD730-3234-4621-90F6-3572407086A4}">
      <dsp:nvSpPr>
        <dsp:cNvPr id="0" name=""/>
        <dsp:cNvSpPr/>
      </dsp:nvSpPr>
      <dsp:spPr>
        <a:xfrm>
          <a:off x="4534769" y="1702696"/>
          <a:ext cx="1759570" cy="70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dirty="0"/>
            <a:t>Requirement Specification</a:t>
          </a:r>
        </a:p>
      </dsp:txBody>
      <dsp:txXfrm>
        <a:off x="4534769" y="1702696"/>
        <a:ext cx="1759570" cy="703828"/>
      </dsp:txXfrm>
    </dsp:sp>
    <dsp:sp modelId="{83547F9D-C749-4541-858A-9201E021F1D8}">
      <dsp:nvSpPr>
        <dsp:cNvPr id="0" name=""/>
        <dsp:cNvSpPr/>
      </dsp:nvSpPr>
      <dsp:spPr>
        <a:xfrm>
          <a:off x="7017817" y="695910"/>
          <a:ext cx="791806" cy="79180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D3A698-0425-41C1-9B93-F3789D706BBC}">
      <dsp:nvSpPr>
        <dsp:cNvPr id="0" name=""/>
        <dsp:cNvSpPr/>
      </dsp:nvSpPr>
      <dsp:spPr>
        <a:xfrm>
          <a:off x="6487628" y="1789654"/>
          <a:ext cx="1759570" cy="70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dirty="0"/>
            <a:t>CollegeERP</a:t>
          </a:r>
        </a:p>
      </dsp:txBody>
      <dsp:txXfrm>
        <a:off x="6487628" y="1789654"/>
        <a:ext cx="1759570" cy="703828"/>
      </dsp:txXfrm>
    </dsp:sp>
    <dsp:sp modelId="{89F3C6ED-C513-48FF-A468-CB47EC18DA2A}">
      <dsp:nvSpPr>
        <dsp:cNvPr id="0" name=""/>
        <dsp:cNvSpPr/>
      </dsp:nvSpPr>
      <dsp:spPr>
        <a:xfrm>
          <a:off x="3990393" y="2904293"/>
          <a:ext cx="791806" cy="79180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65D83A-C48C-4737-A3AF-9A45A111C640}">
      <dsp:nvSpPr>
        <dsp:cNvPr id="0" name=""/>
        <dsp:cNvSpPr/>
      </dsp:nvSpPr>
      <dsp:spPr>
        <a:xfrm>
          <a:off x="3506511" y="4018221"/>
          <a:ext cx="1759570" cy="70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dirty="0"/>
            <a:t>Project Link</a:t>
          </a:r>
        </a:p>
      </dsp:txBody>
      <dsp:txXfrm>
        <a:off x="3506511" y="4018221"/>
        <a:ext cx="1759570" cy="703828"/>
      </dsp:txXfrm>
    </dsp:sp>
    <dsp:sp modelId="{8F8BF2E9-50F4-4D04-931F-57C92E46506D}">
      <dsp:nvSpPr>
        <dsp:cNvPr id="0" name=""/>
        <dsp:cNvSpPr/>
      </dsp:nvSpPr>
      <dsp:spPr>
        <a:xfrm>
          <a:off x="6057888" y="2904293"/>
          <a:ext cx="791806" cy="79180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FBEDC8-A0BB-47C2-A1FE-8B70C4EFA85D}">
      <dsp:nvSpPr>
        <dsp:cNvPr id="0" name=""/>
        <dsp:cNvSpPr/>
      </dsp:nvSpPr>
      <dsp:spPr>
        <a:xfrm>
          <a:off x="5574006" y="4018221"/>
          <a:ext cx="1759570" cy="70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dirty="0"/>
            <a:t>Summer Training Certificate</a:t>
          </a:r>
        </a:p>
      </dsp:txBody>
      <dsp:txXfrm>
        <a:off x="5574006" y="4018221"/>
        <a:ext cx="1759570" cy="70382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391304-A5AC-4FEA-BDB4-8852C303BE5B}" type="datetimeFigureOut">
              <a:rPr lang="en-US" smtClean="0"/>
              <a:t>10/2/2023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F6BA0D0-F6A9-4207-8203-2BA42C7C4535}" type="slidenum">
              <a:rPr lang="en-US" smtClean="0"/>
              <a:t>‹#›</a:t>
            </a:fld>
            <a:endParaRPr lang="en-US"/>
          </a:p>
        </p:txBody>
      </p:sp>
    </p:spTree>
    <p:extLst>
      <p:ext uri="{BB962C8B-B14F-4D97-AF65-F5344CB8AC3E}">
        <p14:creationId xmlns:p14="http://schemas.microsoft.com/office/powerpoint/2010/main" val="2483385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391304-A5AC-4FEA-BDB4-8852C303BE5B}"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BA0D0-F6A9-4207-8203-2BA42C7C4535}" type="slidenum">
              <a:rPr lang="en-US" smtClean="0"/>
              <a:t>‹#›</a:t>
            </a:fld>
            <a:endParaRPr lang="en-US"/>
          </a:p>
        </p:txBody>
      </p:sp>
    </p:spTree>
    <p:extLst>
      <p:ext uri="{BB962C8B-B14F-4D97-AF65-F5344CB8AC3E}">
        <p14:creationId xmlns:p14="http://schemas.microsoft.com/office/powerpoint/2010/main" val="2102559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91304-A5AC-4FEA-BDB4-8852C303BE5B}"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BA0D0-F6A9-4207-8203-2BA42C7C4535}" type="slidenum">
              <a:rPr lang="en-US" smtClean="0"/>
              <a:t>‹#›</a:t>
            </a:fld>
            <a:endParaRPr lang="en-US"/>
          </a:p>
        </p:txBody>
      </p:sp>
    </p:spTree>
    <p:extLst>
      <p:ext uri="{BB962C8B-B14F-4D97-AF65-F5344CB8AC3E}">
        <p14:creationId xmlns:p14="http://schemas.microsoft.com/office/powerpoint/2010/main" val="3026428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91304-A5AC-4FEA-BDB4-8852C303BE5B}"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BA0D0-F6A9-4207-8203-2BA42C7C4535}" type="slidenum">
              <a:rPr lang="en-US" smtClean="0"/>
              <a:t>‹#›</a:t>
            </a:fld>
            <a:endParaRPr lang="en-US"/>
          </a:p>
        </p:txBody>
      </p:sp>
    </p:spTree>
    <p:extLst>
      <p:ext uri="{BB962C8B-B14F-4D97-AF65-F5344CB8AC3E}">
        <p14:creationId xmlns:p14="http://schemas.microsoft.com/office/powerpoint/2010/main" val="1865218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91304-A5AC-4FEA-BDB4-8852C303BE5B}"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BA0D0-F6A9-4207-8203-2BA42C7C4535}" type="slidenum">
              <a:rPr lang="en-US" smtClean="0"/>
              <a:t>‹#›</a:t>
            </a:fld>
            <a:endParaRPr lang="en-US"/>
          </a:p>
        </p:txBody>
      </p:sp>
    </p:spTree>
    <p:extLst>
      <p:ext uri="{BB962C8B-B14F-4D97-AF65-F5344CB8AC3E}">
        <p14:creationId xmlns:p14="http://schemas.microsoft.com/office/powerpoint/2010/main" val="580685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91304-A5AC-4FEA-BDB4-8852C303BE5B}"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BA0D0-F6A9-4207-8203-2BA42C7C4535}" type="slidenum">
              <a:rPr lang="en-US" smtClean="0"/>
              <a:t>‹#›</a:t>
            </a:fld>
            <a:endParaRPr lang="en-US"/>
          </a:p>
        </p:txBody>
      </p:sp>
    </p:spTree>
    <p:extLst>
      <p:ext uri="{BB962C8B-B14F-4D97-AF65-F5344CB8AC3E}">
        <p14:creationId xmlns:p14="http://schemas.microsoft.com/office/powerpoint/2010/main" val="4234351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91304-A5AC-4FEA-BDB4-8852C303BE5B}"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BA0D0-F6A9-4207-8203-2BA42C7C4535}" type="slidenum">
              <a:rPr lang="en-US" smtClean="0"/>
              <a:t>‹#›</a:t>
            </a:fld>
            <a:endParaRPr lang="en-US"/>
          </a:p>
        </p:txBody>
      </p:sp>
    </p:spTree>
    <p:extLst>
      <p:ext uri="{BB962C8B-B14F-4D97-AF65-F5344CB8AC3E}">
        <p14:creationId xmlns:p14="http://schemas.microsoft.com/office/powerpoint/2010/main" val="3736251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91304-A5AC-4FEA-BDB4-8852C303BE5B}"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BA0D0-F6A9-4207-8203-2BA42C7C4535}" type="slidenum">
              <a:rPr lang="en-US" smtClean="0"/>
              <a:t>‹#›</a:t>
            </a:fld>
            <a:endParaRPr lang="en-US"/>
          </a:p>
        </p:txBody>
      </p:sp>
    </p:spTree>
    <p:extLst>
      <p:ext uri="{BB962C8B-B14F-4D97-AF65-F5344CB8AC3E}">
        <p14:creationId xmlns:p14="http://schemas.microsoft.com/office/powerpoint/2010/main" val="12962763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91304-A5AC-4FEA-BDB4-8852C303BE5B}"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BA0D0-F6A9-4207-8203-2BA42C7C4535}" type="slidenum">
              <a:rPr lang="en-US" smtClean="0"/>
              <a:t>‹#›</a:t>
            </a:fld>
            <a:endParaRPr lang="en-US"/>
          </a:p>
        </p:txBody>
      </p:sp>
    </p:spTree>
    <p:extLst>
      <p:ext uri="{BB962C8B-B14F-4D97-AF65-F5344CB8AC3E}">
        <p14:creationId xmlns:p14="http://schemas.microsoft.com/office/powerpoint/2010/main" val="289983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91304-A5AC-4FEA-BDB4-8852C303BE5B}"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F6BA0D0-F6A9-4207-8203-2BA42C7C4535}" type="slidenum">
              <a:rPr lang="en-US" smtClean="0"/>
              <a:t>‹#›</a:t>
            </a:fld>
            <a:endParaRPr lang="en-US"/>
          </a:p>
        </p:txBody>
      </p:sp>
    </p:spTree>
    <p:extLst>
      <p:ext uri="{BB962C8B-B14F-4D97-AF65-F5344CB8AC3E}">
        <p14:creationId xmlns:p14="http://schemas.microsoft.com/office/powerpoint/2010/main" val="2220736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91304-A5AC-4FEA-BDB4-8852C303BE5B}"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BA0D0-F6A9-4207-8203-2BA42C7C4535}" type="slidenum">
              <a:rPr lang="en-US" smtClean="0"/>
              <a:t>‹#›</a:t>
            </a:fld>
            <a:endParaRPr lang="en-US"/>
          </a:p>
        </p:txBody>
      </p:sp>
    </p:spTree>
    <p:extLst>
      <p:ext uri="{BB962C8B-B14F-4D97-AF65-F5344CB8AC3E}">
        <p14:creationId xmlns:p14="http://schemas.microsoft.com/office/powerpoint/2010/main" val="2712756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391304-A5AC-4FEA-BDB4-8852C303BE5B}"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BA0D0-F6A9-4207-8203-2BA42C7C4535}" type="slidenum">
              <a:rPr lang="en-US" smtClean="0"/>
              <a:t>‹#›</a:t>
            </a:fld>
            <a:endParaRPr lang="en-US"/>
          </a:p>
        </p:txBody>
      </p:sp>
    </p:spTree>
    <p:extLst>
      <p:ext uri="{BB962C8B-B14F-4D97-AF65-F5344CB8AC3E}">
        <p14:creationId xmlns:p14="http://schemas.microsoft.com/office/powerpoint/2010/main" val="3955929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391304-A5AC-4FEA-BDB4-8852C303BE5B}" type="datetimeFigureOut">
              <a:rPr lang="en-US" smtClean="0"/>
              <a:t>10/2/2023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6BA0D0-F6A9-4207-8203-2BA42C7C4535}" type="slidenum">
              <a:rPr lang="en-US" smtClean="0"/>
              <a:t>‹#›</a:t>
            </a:fld>
            <a:endParaRPr lang="en-US"/>
          </a:p>
        </p:txBody>
      </p:sp>
    </p:spTree>
    <p:extLst>
      <p:ext uri="{BB962C8B-B14F-4D97-AF65-F5344CB8AC3E}">
        <p14:creationId xmlns:p14="http://schemas.microsoft.com/office/powerpoint/2010/main" val="107534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391304-A5AC-4FEA-BDB4-8852C303BE5B}" type="datetimeFigureOut">
              <a:rPr lang="en-US" smtClean="0"/>
              <a:t>10/2/2023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6BA0D0-F6A9-4207-8203-2BA42C7C4535}" type="slidenum">
              <a:rPr lang="en-US" smtClean="0"/>
              <a:t>‹#›</a:t>
            </a:fld>
            <a:endParaRPr lang="en-US"/>
          </a:p>
        </p:txBody>
      </p:sp>
    </p:spTree>
    <p:extLst>
      <p:ext uri="{BB962C8B-B14F-4D97-AF65-F5344CB8AC3E}">
        <p14:creationId xmlns:p14="http://schemas.microsoft.com/office/powerpoint/2010/main" val="1366800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91304-A5AC-4FEA-BDB4-8852C303BE5B}" type="datetimeFigureOut">
              <a:rPr lang="en-US" smtClean="0"/>
              <a:t>10/2/2023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6BA0D0-F6A9-4207-8203-2BA42C7C4535}" type="slidenum">
              <a:rPr lang="en-US" smtClean="0"/>
              <a:t>‹#›</a:t>
            </a:fld>
            <a:endParaRPr lang="en-US"/>
          </a:p>
        </p:txBody>
      </p:sp>
    </p:spTree>
    <p:extLst>
      <p:ext uri="{BB962C8B-B14F-4D97-AF65-F5344CB8AC3E}">
        <p14:creationId xmlns:p14="http://schemas.microsoft.com/office/powerpoint/2010/main" val="2941085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391304-A5AC-4FEA-BDB4-8852C303BE5B}"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BA0D0-F6A9-4207-8203-2BA42C7C4535}" type="slidenum">
              <a:rPr lang="en-US" smtClean="0"/>
              <a:t>‹#›</a:t>
            </a:fld>
            <a:endParaRPr lang="en-US"/>
          </a:p>
        </p:txBody>
      </p:sp>
    </p:spTree>
    <p:extLst>
      <p:ext uri="{BB962C8B-B14F-4D97-AF65-F5344CB8AC3E}">
        <p14:creationId xmlns:p14="http://schemas.microsoft.com/office/powerpoint/2010/main" val="1851236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391304-A5AC-4FEA-BDB4-8852C303BE5B}"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BA0D0-F6A9-4207-8203-2BA42C7C4535}" type="slidenum">
              <a:rPr lang="en-US" smtClean="0"/>
              <a:t>‹#›</a:t>
            </a:fld>
            <a:endParaRPr lang="en-US"/>
          </a:p>
        </p:txBody>
      </p:sp>
    </p:spTree>
    <p:extLst>
      <p:ext uri="{BB962C8B-B14F-4D97-AF65-F5344CB8AC3E}">
        <p14:creationId xmlns:p14="http://schemas.microsoft.com/office/powerpoint/2010/main" val="1684730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E391304-A5AC-4FEA-BDB4-8852C303BE5B}" type="datetimeFigureOut">
              <a:rPr lang="en-US" smtClean="0"/>
              <a:t>10/2/2023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F6BA0D0-F6A9-4207-8203-2BA42C7C4535}" type="slidenum">
              <a:rPr lang="en-US" smtClean="0"/>
              <a:t>‹#›</a:t>
            </a:fld>
            <a:endParaRPr lang="en-US"/>
          </a:p>
        </p:txBody>
      </p:sp>
    </p:spTree>
    <p:extLst>
      <p:ext uri="{BB962C8B-B14F-4D97-AF65-F5344CB8AC3E}">
        <p14:creationId xmlns:p14="http://schemas.microsoft.com/office/powerpoint/2010/main" val="3735281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dusyncpro.netlify.app/" TargetMode="External"/><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hyperlink" Target="https://web-production-853c.up.railway.app/"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888CC-233A-4F93-9696-354034D24005}"/>
              </a:ext>
            </a:extLst>
          </p:cNvPr>
          <p:cNvSpPr>
            <a:spLocks noGrp="1"/>
          </p:cNvSpPr>
          <p:nvPr>
            <p:ph type="ctrTitle"/>
          </p:nvPr>
        </p:nvSpPr>
        <p:spPr>
          <a:xfrm>
            <a:off x="2928401" y="1364149"/>
            <a:ext cx="8574622" cy="1926324"/>
          </a:xfrm>
        </p:spPr>
        <p:txBody>
          <a:bodyPr/>
          <a:lstStyle/>
          <a:p>
            <a:r>
              <a:rPr lang="en-US" b="1" dirty="0"/>
              <a:t>EduSync Pro</a:t>
            </a:r>
            <a:br>
              <a:rPr lang="en-US" b="1" dirty="0"/>
            </a:br>
            <a:r>
              <a:rPr lang="en-US" b="1" dirty="0"/>
              <a:t>- AKGEC CollegeERP</a:t>
            </a:r>
          </a:p>
        </p:txBody>
      </p:sp>
      <p:sp>
        <p:nvSpPr>
          <p:cNvPr id="3" name="Subtitle 2">
            <a:extLst>
              <a:ext uri="{FF2B5EF4-FFF2-40B4-BE49-F238E27FC236}">
                <a16:creationId xmlns:a16="http://schemas.microsoft.com/office/drawing/2014/main" id="{4C5E7462-24AF-458B-87E3-D7F9B81AE4CF}"/>
              </a:ext>
            </a:extLst>
          </p:cNvPr>
          <p:cNvSpPr>
            <a:spLocks noGrp="1"/>
          </p:cNvSpPr>
          <p:nvPr>
            <p:ph type="subTitle" idx="1"/>
          </p:nvPr>
        </p:nvSpPr>
        <p:spPr>
          <a:xfrm>
            <a:off x="6004644" y="4225159"/>
            <a:ext cx="5503609" cy="2336799"/>
          </a:xfrm>
        </p:spPr>
        <p:txBody>
          <a:bodyPr>
            <a:normAutofit lnSpcReduction="10000"/>
          </a:bodyPr>
          <a:lstStyle/>
          <a:p>
            <a:pPr marL="342900" indent="-342900">
              <a:buFontTx/>
              <a:buChar char="-"/>
            </a:pPr>
            <a:r>
              <a:rPr lang="en-US" dirty="0"/>
              <a:t>Aradhya Priyadarshi</a:t>
            </a:r>
            <a:br>
              <a:rPr lang="en-US" dirty="0"/>
            </a:br>
            <a:r>
              <a:rPr lang="en-US" dirty="0"/>
              <a:t>2000270110021</a:t>
            </a:r>
          </a:p>
          <a:p>
            <a:r>
              <a:rPr lang="en-US" dirty="0"/>
              <a:t>B. Tech  IT – 2</a:t>
            </a:r>
          </a:p>
          <a:p>
            <a:r>
              <a:rPr lang="en-US" dirty="0"/>
              <a:t>      Ajay Kumar Garg Engineering College, Ghaziabad</a:t>
            </a:r>
            <a:br>
              <a:rPr lang="en-US" dirty="0"/>
            </a:br>
            <a:endParaRPr lang="en-US" dirty="0"/>
          </a:p>
          <a:p>
            <a:pPr marL="342900" indent="-342900">
              <a:buFontTx/>
              <a:buChar char="-"/>
            </a:pPr>
            <a:endParaRPr lang="en-US" dirty="0"/>
          </a:p>
          <a:p>
            <a:endParaRPr lang="en-US" dirty="0"/>
          </a:p>
        </p:txBody>
      </p:sp>
    </p:spTree>
    <p:extLst>
      <p:ext uri="{BB962C8B-B14F-4D97-AF65-F5344CB8AC3E}">
        <p14:creationId xmlns:p14="http://schemas.microsoft.com/office/powerpoint/2010/main" val="3962987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7FFDB-7144-5085-9DE7-847E6941BA0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C3E9879-7DDF-D24E-EF53-85666D008DE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AB2D3E0-467E-924B-99B0-C48549FE8477}"/>
              </a:ext>
            </a:extLst>
          </p:cNvPr>
          <p:cNvPicPr>
            <a:picLocks noChangeAspect="1"/>
          </p:cNvPicPr>
          <p:nvPr/>
        </p:nvPicPr>
        <p:blipFill>
          <a:blip r:embed="rId2"/>
          <a:stretch>
            <a:fillRect/>
          </a:stretch>
        </p:blipFill>
        <p:spPr>
          <a:xfrm>
            <a:off x="0" y="1335740"/>
            <a:ext cx="12192000" cy="5522260"/>
          </a:xfrm>
          <a:prstGeom prst="rect">
            <a:avLst/>
          </a:prstGeom>
        </p:spPr>
      </p:pic>
      <p:sp>
        <p:nvSpPr>
          <p:cNvPr id="4" name="TextBox 3">
            <a:extLst>
              <a:ext uri="{FF2B5EF4-FFF2-40B4-BE49-F238E27FC236}">
                <a16:creationId xmlns:a16="http://schemas.microsoft.com/office/drawing/2014/main" id="{06ED4280-5BE3-3324-2BA7-904F30E65C4C}"/>
              </a:ext>
            </a:extLst>
          </p:cNvPr>
          <p:cNvSpPr txBox="1"/>
          <p:nvPr/>
        </p:nvSpPr>
        <p:spPr>
          <a:xfrm>
            <a:off x="3689732" y="227744"/>
            <a:ext cx="4812536" cy="1107996"/>
          </a:xfrm>
          <a:prstGeom prst="rect">
            <a:avLst/>
          </a:prstGeom>
          <a:noFill/>
        </p:spPr>
        <p:txBody>
          <a:bodyPr wrap="none" rtlCol="0">
            <a:spAutoFit/>
          </a:bodyPr>
          <a:lstStyle/>
          <a:p>
            <a:r>
              <a:rPr lang="en-US" sz="6600" b="1" dirty="0"/>
              <a:t>EduSync Pro</a:t>
            </a:r>
            <a:endParaRPr lang="en-IN" sz="6600" b="1" dirty="0"/>
          </a:p>
        </p:txBody>
      </p:sp>
      <p:sp>
        <p:nvSpPr>
          <p:cNvPr id="6" name="Title 1">
            <a:extLst>
              <a:ext uri="{FF2B5EF4-FFF2-40B4-BE49-F238E27FC236}">
                <a16:creationId xmlns:a16="http://schemas.microsoft.com/office/drawing/2014/main" id="{81A7E595-C2EE-EA65-7669-CA8A56B2A33F}"/>
              </a:ext>
            </a:extLst>
          </p:cNvPr>
          <p:cNvSpPr txBox="1">
            <a:spLocks/>
          </p:cNvSpPr>
          <p:nvPr/>
        </p:nvSpPr>
        <p:spPr>
          <a:xfrm>
            <a:off x="7700683" y="1735952"/>
            <a:ext cx="4231341" cy="163520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AKGEC CollegeERP</a:t>
            </a:r>
          </a:p>
        </p:txBody>
      </p:sp>
    </p:spTree>
    <p:extLst>
      <p:ext uri="{BB962C8B-B14F-4D97-AF65-F5344CB8AC3E}">
        <p14:creationId xmlns:p14="http://schemas.microsoft.com/office/powerpoint/2010/main" val="3846541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D745-33CF-18EC-E43D-285E3B739C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43F3E8-6C1F-22C8-2E25-C34DDA4509B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D737F84-7BE3-0577-A5D7-3073347D122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459932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032E6-08FC-8394-E30E-51459E8C0E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9E7F1E-422D-5698-05A1-61BF068E06AD}"/>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09C828A3-261B-5B2B-BD7C-5F3E9BC3682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185180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084CD-215B-DA8B-BF58-D64C8C7A1F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4C87AE-920D-FEC2-1F86-2771998FE49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BDAADD9-C464-3EF1-ECE3-5503023CAE4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106828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27601-CC43-72E6-0EF9-2F853648A6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3F78D9-82B2-4E7D-7C3F-4D042AC2028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8E55E93-E14B-9DE7-D56F-0E69891053E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67816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07FE8-ECF5-AD06-B3EB-325FDC85DA0C}"/>
              </a:ext>
            </a:extLst>
          </p:cNvPr>
          <p:cNvSpPr>
            <a:spLocks noGrp="1"/>
          </p:cNvSpPr>
          <p:nvPr>
            <p:ph type="title"/>
          </p:nvPr>
        </p:nvSpPr>
        <p:spPr>
          <a:xfrm>
            <a:off x="1086643" y="2281517"/>
            <a:ext cx="10018713" cy="1752599"/>
          </a:xfrm>
        </p:spPr>
        <p:txBody>
          <a:bodyPr>
            <a:normAutofit/>
          </a:bodyPr>
          <a:lstStyle/>
          <a:p>
            <a:r>
              <a:rPr lang="en-US" sz="5400" b="1" dirty="0"/>
              <a:t>CollegeERP </a:t>
            </a:r>
            <a:br>
              <a:rPr lang="en-US" sz="5400" b="1" dirty="0"/>
            </a:br>
            <a:r>
              <a:rPr lang="en-US" sz="5400" b="1" dirty="0"/>
              <a:t>ADMIN Panel</a:t>
            </a:r>
          </a:p>
        </p:txBody>
      </p:sp>
    </p:spTree>
    <p:extLst>
      <p:ext uri="{BB962C8B-B14F-4D97-AF65-F5344CB8AC3E}">
        <p14:creationId xmlns:p14="http://schemas.microsoft.com/office/powerpoint/2010/main" val="1063621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742F1-30FE-ABD1-7A98-39463D826E6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86F285-A741-94C7-8126-EF6A21A9D84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3E37481-0CA9-28ED-C762-06FB826C278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29267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FDC1A-7F47-2E71-DA58-2652652FDA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FF1709-3139-DBDB-D722-71CDA517003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6A35F2F-7F74-2DE8-A45D-C697B90F65C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328358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descr="Durable URLs for SEO: How, When &amp; Why to Use Them">
            <a:extLst>
              <a:ext uri="{FF2B5EF4-FFF2-40B4-BE49-F238E27FC236}">
                <a16:creationId xmlns:a16="http://schemas.microsoft.com/office/drawing/2014/main" id="{74477166-12D9-AE67-0960-9FD95BF2D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7265D04-CBA3-7228-06E9-8BCEB67B6FAF}"/>
              </a:ext>
            </a:extLst>
          </p:cNvPr>
          <p:cNvSpPr>
            <a:spLocks noGrp="1"/>
          </p:cNvSpPr>
          <p:nvPr>
            <p:ph type="title"/>
          </p:nvPr>
        </p:nvSpPr>
        <p:spPr>
          <a:xfrm>
            <a:off x="1896688" y="311564"/>
            <a:ext cx="4369642" cy="1752599"/>
          </a:xfrm>
        </p:spPr>
        <p:txBody>
          <a:bodyPr>
            <a:normAutofit/>
          </a:bodyPr>
          <a:lstStyle/>
          <a:p>
            <a:r>
              <a:rPr lang="en-US" sz="7200" b="1" i="0" dirty="0">
                <a:solidFill>
                  <a:srgbClr val="000000"/>
                </a:solidFill>
                <a:effectLst/>
                <a:latin typeface="Segoe UI" panose="020B0502040204020203" pitchFamily="34" charset="0"/>
              </a:rPr>
              <a:t>URLs</a:t>
            </a:r>
            <a:endParaRPr lang="en-US" sz="7200" b="1" dirty="0"/>
          </a:p>
        </p:txBody>
      </p:sp>
      <p:sp>
        <p:nvSpPr>
          <p:cNvPr id="4" name="Content Placeholder 2">
            <a:extLst>
              <a:ext uri="{FF2B5EF4-FFF2-40B4-BE49-F238E27FC236}">
                <a16:creationId xmlns:a16="http://schemas.microsoft.com/office/drawing/2014/main" id="{99C9D15C-925D-93FB-F7DE-C73A47327220}"/>
              </a:ext>
            </a:extLst>
          </p:cNvPr>
          <p:cNvSpPr txBox="1">
            <a:spLocks/>
          </p:cNvSpPr>
          <p:nvPr/>
        </p:nvSpPr>
        <p:spPr>
          <a:xfrm>
            <a:off x="3549074" y="2064163"/>
            <a:ext cx="7134359" cy="496583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t>The </a:t>
            </a:r>
            <a:r>
              <a:rPr lang="en-US" dirty="0">
                <a:latin typeface="CM R 10"/>
              </a:rPr>
              <a:t>EduSync Pro – AKGEC CollegeERP</a:t>
            </a:r>
            <a:r>
              <a:rPr lang="en-US" dirty="0">
                <a:solidFill>
                  <a:srgbClr val="000000"/>
                </a:solidFill>
                <a:latin typeface="CM R 10"/>
              </a:rPr>
              <a:t> </a:t>
            </a:r>
            <a:r>
              <a:rPr lang="en-US" dirty="0"/>
              <a:t>MINI PROJECT is uploaded on the below link. One can have access to it by clicking on this below link:</a:t>
            </a:r>
          </a:p>
          <a:p>
            <a:r>
              <a:rPr lang="en-US" dirty="0"/>
              <a:t>EduSync Pro – (Frontend)				</a:t>
            </a:r>
            <a:br>
              <a:rPr lang="en-US" dirty="0"/>
            </a:br>
            <a:r>
              <a:rPr lang="en-US" dirty="0"/>
              <a:t>	</a:t>
            </a:r>
            <a:r>
              <a:rPr lang="en-US" dirty="0">
                <a:hlinkClick r:id="rId3"/>
              </a:rPr>
              <a:t>https://edusyncpro.netlify.app/</a:t>
            </a:r>
            <a:endParaRPr lang="en-US" dirty="0"/>
          </a:p>
          <a:p>
            <a:r>
              <a:rPr lang="en-US" dirty="0"/>
              <a:t>CollegeERP – (Backend)</a:t>
            </a:r>
          </a:p>
          <a:p>
            <a:pPr marL="0" indent="0">
              <a:buFont typeface="Arial"/>
              <a:buNone/>
            </a:pPr>
            <a:r>
              <a:rPr lang="en-US" dirty="0"/>
              <a:t>	</a:t>
            </a:r>
            <a:r>
              <a:rPr lang="en-US" sz="2000" dirty="0">
                <a:hlinkClick r:id="rId4"/>
              </a:rPr>
              <a:t>https://web-production-853c.up.railway.app/</a:t>
            </a:r>
            <a:endParaRPr lang="en-US" dirty="0"/>
          </a:p>
        </p:txBody>
      </p:sp>
    </p:spTree>
    <p:extLst>
      <p:ext uri="{BB962C8B-B14F-4D97-AF65-F5344CB8AC3E}">
        <p14:creationId xmlns:p14="http://schemas.microsoft.com/office/powerpoint/2010/main" val="832521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FCE77ADD-8EB6-43C3-BECC-9ADC8810E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Tree>
    <p:extLst>
      <p:ext uri="{BB962C8B-B14F-4D97-AF65-F5344CB8AC3E}">
        <p14:creationId xmlns:p14="http://schemas.microsoft.com/office/powerpoint/2010/main" val="1565152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B576B-7CA1-415B-90A7-223B16A247F9}"/>
              </a:ext>
            </a:extLst>
          </p:cNvPr>
          <p:cNvSpPr>
            <a:spLocks noGrp="1"/>
          </p:cNvSpPr>
          <p:nvPr>
            <p:ph type="title"/>
          </p:nvPr>
        </p:nvSpPr>
        <p:spPr>
          <a:xfrm>
            <a:off x="1088467" y="52449"/>
            <a:ext cx="10018713" cy="1752599"/>
          </a:xfrm>
        </p:spPr>
        <p:txBody>
          <a:bodyPr>
            <a:normAutofit/>
          </a:bodyPr>
          <a:lstStyle/>
          <a:p>
            <a:r>
              <a:rPr lang="en-US" sz="4800" b="1" dirty="0"/>
              <a:t>Contents</a:t>
            </a:r>
          </a:p>
        </p:txBody>
      </p:sp>
      <p:graphicFrame>
        <p:nvGraphicFramePr>
          <p:cNvPr id="57" name="Content Placeholder 2">
            <a:extLst>
              <a:ext uri="{FF2B5EF4-FFF2-40B4-BE49-F238E27FC236}">
                <a16:creationId xmlns:a16="http://schemas.microsoft.com/office/drawing/2014/main" id="{EDA5431D-B716-4B00-8FFF-64B5E209C9E9}"/>
              </a:ext>
            </a:extLst>
          </p:cNvPr>
          <p:cNvGraphicFramePr>
            <a:graphicFrameLocks noGrp="1"/>
          </p:cNvGraphicFramePr>
          <p:nvPr>
            <p:ph idx="1"/>
            <p:extLst>
              <p:ext uri="{D42A27DB-BD31-4B8C-83A1-F6EECF244321}">
                <p14:modId xmlns:p14="http://schemas.microsoft.com/office/powerpoint/2010/main" val="807264612"/>
              </p:ext>
            </p:extLst>
          </p:nvPr>
        </p:nvGraphicFramePr>
        <p:xfrm>
          <a:off x="681446" y="1109136"/>
          <a:ext cx="10840089" cy="5368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5408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418F7-BD91-9322-7065-1D9D148AD136}"/>
              </a:ext>
            </a:extLst>
          </p:cNvPr>
          <p:cNvSpPr>
            <a:spLocks noGrp="1"/>
          </p:cNvSpPr>
          <p:nvPr>
            <p:ph type="title"/>
          </p:nvPr>
        </p:nvSpPr>
        <p:spPr>
          <a:xfrm>
            <a:off x="1086643" y="2407024"/>
            <a:ext cx="10018713" cy="1752599"/>
          </a:xfrm>
        </p:spPr>
        <p:txBody>
          <a:bodyPr>
            <a:normAutofit/>
          </a:bodyPr>
          <a:lstStyle/>
          <a:p>
            <a:r>
              <a:rPr lang="en-US" sz="8800" b="1" dirty="0"/>
              <a:t>Thank You </a:t>
            </a:r>
            <a:r>
              <a:rPr lang="en-US" sz="8800" b="1" dirty="0">
                <a:sym typeface="Wingdings" panose="05000000000000000000" pitchFamily="2" charset="2"/>
              </a:rPr>
              <a:t></a:t>
            </a:r>
            <a:endParaRPr lang="en-US" sz="8800" b="1" dirty="0"/>
          </a:p>
        </p:txBody>
      </p:sp>
      <p:sp>
        <p:nvSpPr>
          <p:cNvPr id="7" name="Content Placeholder 6">
            <a:extLst>
              <a:ext uri="{FF2B5EF4-FFF2-40B4-BE49-F238E27FC236}">
                <a16:creationId xmlns:a16="http://schemas.microsoft.com/office/drawing/2014/main" id="{3522E6F4-4B1E-126B-2B1E-BFA61B96E39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61568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F286E-248D-4BDF-900F-233DB5ED00F9}"/>
              </a:ext>
            </a:extLst>
          </p:cNvPr>
          <p:cNvSpPr>
            <a:spLocks noGrp="1"/>
          </p:cNvSpPr>
          <p:nvPr>
            <p:ph type="title"/>
          </p:nvPr>
        </p:nvSpPr>
        <p:spPr>
          <a:xfrm>
            <a:off x="1086643" y="610386"/>
            <a:ext cx="10018713" cy="1752599"/>
          </a:xfrm>
        </p:spPr>
        <p:txBody>
          <a:bodyPr>
            <a:normAutofit/>
          </a:bodyPr>
          <a:lstStyle/>
          <a:p>
            <a:r>
              <a:rPr lang="en-US" sz="5400" b="1" dirty="0"/>
              <a:t>Objective Of The Project</a:t>
            </a:r>
          </a:p>
        </p:txBody>
      </p:sp>
      <p:sp>
        <p:nvSpPr>
          <p:cNvPr id="3" name="Content Placeholder 2">
            <a:extLst>
              <a:ext uri="{FF2B5EF4-FFF2-40B4-BE49-F238E27FC236}">
                <a16:creationId xmlns:a16="http://schemas.microsoft.com/office/drawing/2014/main" id="{74BB66F6-3C41-4F01-B718-1E6B6156ADBB}"/>
              </a:ext>
            </a:extLst>
          </p:cNvPr>
          <p:cNvSpPr>
            <a:spLocks noGrp="1"/>
          </p:cNvSpPr>
          <p:nvPr>
            <p:ph idx="1"/>
          </p:nvPr>
        </p:nvSpPr>
        <p:spPr>
          <a:xfrm>
            <a:off x="1361762" y="2064471"/>
            <a:ext cx="10018713" cy="3717303"/>
          </a:xfrm>
        </p:spPr>
        <p:txBody>
          <a:bodyPr>
            <a:normAutofit/>
          </a:bodyPr>
          <a:lstStyle/>
          <a:p>
            <a:pPr algn="just"/>
            <a:r>
              <a:rPr lang="en-US" b="0" i="0" u="none" strike="noStrike" baseline="0" dirty="0">
                <a:solidFill>
                  <a:srgbClr val="000000"/>
                </a:solidFill>
                <a:latin typeface="CM R 10"/>
              </a:rPr>
              <a:t>The objective of EduSync Pro – AKGEC CollegeERP is to allow the administrator of any organization the ability to edit and out the personal details of a student and allows the student to keep up to date. It'll also facilitate keeping all the records of students, such as their id, name, mailing address, phone number, DOB etc. So all the information about a student will be available in a few seconds. Overall, it'll make Student Information an easier job for the administrator and the student of any organization. </a:t>
            </a:r>
            <a:endParaRPr lang="en-US" sz="4000" dirty="0"/>
          </a:p>
        </p:txBody>
      </p:sp>
    </p:spTree>
    <p:extLst>
      <p:ext uri="{BB962C8B-B14F-4D97-AF65-F5344CB8AC3E}">
        <p14:creationId xmlns:p14="http://schemas.microsoft.com/office/powerpoint/2010/main" val="700139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A72EA-E8BA-40DE-A41B-FAC6496A95D4}"/>
              </a:ext>
            </a:extLst>
          </p:cNvPr>
          <p:cNvSpPr>
            <a:spLocks noGrp="1"/>
          </p:cNvSpPr>
          <p:nvPr>
            <p:ph type="title"/>
          </p:nvPr>
        </p:nvSpPr>
        <p:spPr>
          <a:xfrm>
            <a:off x="3053408" y="955382"/>
            <a:ext cx="6332729" cy="830316"/>
          </a:xfrm>
        </p:spPr>
        <p:txBody>
          <a:bodyPr>
            <a:noAutofit/>
          </a:bodyPr>
          <a:lstStyle/>
          <a:p>
            <a:r>
              <a:rPr lang="en-US" sz="4800" b="1" dirty="0"/>
              <a:t>Introduction To The Problem Domain</a:t>
            </a:r>
          </a:p>
        </p:txBody>
      </p:sp>
      <p:sp>
        <p:nvSpPr>
          <p:cNvPr id="3" name="Content Placeholder 2">
            <a:extLst>
              <a:ext uri="{FF2B5EF4-FFF2-40B4-BE49-F238E27FC236}">
                <a16:creationId xmlns:a16="http://schemas.microsoft.com/office/drawing/2014/main" id="{A0D3465B-1574-4B61-ADC4-BD314AA19C1C}"/>
              </a:ext>
            </a:extLst>
          </p:cNvPr>
          <p:cNvSpPr>
            <a:spLocks noGrp="1"/>
          </p:cNvSpPr>
          <p:nvPr>
            <p:ph idx="1"/>
          </p:nvPr>
        </p:nvSpPr>
        <p:spPr>
          <a:xfrm>
            <a:off x="898510" y="2369497"/>
            <a:ext cx="10394979" cy="2896984"/>
          </a:xfrm>
        </p:spPr>
        <p:txBody>
          <a:bodyPr>
            <a:normAutofit fontScale="92500"/>
          </a:bodyPr>
          <a:lstStyle/>
          <a:p>
            <a:pPr algn="just"/>
            <a:r>
              <a:rPr lang="en-US" sz="2800" b="0" i="0" u="none" strike="noStrike" baseline="0" dirty="0">
                <a:solidFill>
                  <a:srgbClr val="000000"/>
                </a:solidFill>
                <a:latin typeface="CM R 10"/>
              </a:rPr>
              <a:t>As we know that, a college consists of departments, such as course departments, fees management, library, event management etc. Nowadays applications and uses of information technologies is increased as compared to before, each of these individual departments has its own computer system to do their own functionalities. By having one main system they can interact with each other from their respected system by having valid user id and password. </a:t>
            </a:r>
            <a:endParaRPr lang="en-US" sz="2800" dirty="0"/>
          </a:p>
        </p:txBody>
      </p:sp>
    </p:spTree>
    <p:extLst>
      <p:ext uri="{BB962C8B-B14F-4D97-AF65-F5344CB8AC3E}">
        <p14:creationId xmlns:p14="http://schemas.microsoft.com/office/powerpoint/2010/main" val="951769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E0E26BEB-49EF-4B71-A108-B89303771412}"/>
              </a:ext>
            </a:extLst>
          </p:cNvPr>
          <p:cNvPicPr>
            <a:picLocks noGrp="1" noChangeAspect="1"/>
          </p:cNvPicPr>
          <p:nvPr>
            <p:ph idx="1"/>
          </p:nvPr>
        </p:nvPicPr>
        <p:blipFill rotWithShape="1">
          <a:blip r:embed="rId3"/>
          <a:srcRect t="7431" r="1" b="6184"/>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7" name="Group 16">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8"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19"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20"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21"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22"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23"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6" name="Title 1">
            <a:extLst>
              <a:ext uri="{FF2B5EF4-FFF2-40B4-BE49-F238E27FC236}">
                <a16:creationId xmlns:a16="http://schemas.microsoft.com/office/drawing/2014/main" id="{F068B7B4-057E-460F-8307-C04A53B9BAC8}"/>
              </a:ext>
            </a:extLst>
          </p:cNvPr>
          <p:cNvSpPr txBox="1">
            <a:spLocks/>
          </p:cNvSpPr>
          <p:nvPr/>
        </p:nvSpPr>
        <p:spPr>
          <a:xfrm>
            <a:off x="972080" y="288235"/>
            <a:ext cx="5260680" cy="175259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Aft>
                <a:spcPts val="600"/>
              </a:spcAft>
            </a:pPr>
            <a:r>
              <a:rPr lang="en-US" b="1" dirty="0"/>
              <a:t>Operating Environment</a:t>
            </a:r>
          </a:p>
        </p:txBody>
      </p:sp>
      <p:sp>
        <p:nvSpPr>
          <p:cNvPr id="10" name="TextBox 9">
            <a:extLst>
              <a:ext uri="{FF2B5EF4-FFF2-40B4-BE49-F238E27FC236}">
                <a16:creationId xmlns:a16="http://schemas.microsoft.com/office/drawing/2014/main" id="{231BA295-C197-4306-BC40-4437829E7EE1}"/>
              </a:ext>
            </a:extLst>
          </p:cNvPr>
          <p:cNvSpPr txBox="1"/>
          <p:nvPr/>
        </p:nvSpPr>
        <p:spPr>
          <a:xfrm>
            <a:off x="654512" y="1750390"/>
            <a:ext cx="5260680" cy="1677506"/>
          </a:xfrm>
          <a:prstGeom prst="rect">
            <a:avLst/>
          </a:prstGeom>
        </p:spPr>
        <p:txBody>
          <a:bodyPr vert="horz" lIns="91440" tIns="45720" rIns="91440" bIns="45720" rtlCol="0" anchor="ctr">
            <a:noAutofit/>
          </a:bodyPr>
          <a:lstStyle/>
          <a:p>
            <a:pPr marL="342900" indent="-342900" algn="just">
              <a:spcBef>
                <a:spcPct val="20000"/>
              </a:spcBef>
              <a:spcAft>
                <a:spcPts val="600"/>
              </a:spcAft>
              <a:buClr>
                <a:schemeClr val="accent1">
                  <a:lumMod val="75000"/>
                </a:schemeClr>
              </a:buClr>
              <a:buSzPct val="145000"/>
              <a:buFont typeface="Wingdings"/>
              <a:buChar char="§"/>
            </a:pPr>
            <a:r>
              <a:rPr lang="en-US" sz="2400" dirty="0"/>
              <a:t>The following system requirements are needed in order to run  CollegeERP successfully in a system.</a:t>
            </a:r>
          </a:p>
        </p:txBody>
      </p:sp>
      <p:sp>
        <p:nvSpPr>
          <p:cNvPr id="13" name="Content Placeholder 2">
            <a:extLst>
              <a:ext uri="{FF2B5EF4-FFF2-40B4-BE49-F238E27FC236}">
                <a16:creationId xmlns:a16="http://schemas.microsoft.com/office/drawing/2014/main" id="{36647C9A-A9A2-4FDC-85AE-5A54EFC99869}"/>
              </a:ext>
            </a:extLst>
          </p:cNvPr>
          <p:cNvSpPr txBox="1">
            <a:spLocks/>
          </p:cNvSpPr>
          <p:nvPr/>
        </p:nvSpPr>
        <p:spPr>
          <a:xfrm>
            <a:off x="976795" y="3130253"/>
            <a:ext cx="4789239" cy="3124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buFont typeface="Wingdings"/>
              <a:buChar char="Ø"/>
            </a:pPr>
            <a:r>
              <a:rPr lang="en-US" sz="2000" b="0" i="0" u="none" strike="noStrike" baseline="0" dirty="0">
                <a:solidFill>
                  <a:srgbClr val="000000"/>
                </a:solidFill>
                <a:latin typeface="CM R 10"/>
              </a:rPr>
              <a:t>OS:		Windows 11 </a:t>
            </a:r>
            <a:r>
              <a:rPr lang="en-US" sz="2000" b="0" i="0" u="none" strike="noStrike" baseline="0" dirty="0">
                <a:solidFill>
                  <a:srgbClr val="000000"/>
                </a:solidFill>
                <a:latin typeface="CMS Y 10"/>
              </a:rPr>
              <a:t> </a:t>
            </a:r>
          </a:p>
          <a:p>
            <a:pPr>
              <a:buFont typeface="Wingdings"/>
              <a:buChar char="Ø"/>
            </a:pPr>
            <a:r>
              <a:rPr lang="en-US" sz="2000" b="0" i="0" u="none" strike="noStrike" baseline="0" dirty="0">
                <a:solidFill>
                  <a:srgbClr val="000000"/>
                </a:solidFill>
                <a:latin typeface="CM R 10"/>
              </a:rPr>
              <a:t>Database:	MySQL database </a:t>
            </a:r>
            <a:r>
              <a:rPr lang="en-US" sz="2000" b="0" i="0" u="none" strike="noStrike" baseline="0" dirty="0">
                <a:solidFill>
                  <a:srgbClr val="000000"/>
                </a:solidFill>
                <a:latin typeface="CMS Y 10"/>
              </a:rPr>
              <a:t> </a:t>
            </a:r>
          </a:p>
          <a:p>
            <a:pPr>
              <a:buFont typeface="Wingdings"/>
              <a:buChar char="Ø"/>
            </a:pPr>
            <a:r>
              <a:rPr lang="en-US" sz="2000" b="0" i="0" u="none" strike="noStrike" baseline="0" dirty="0">
                <a:solidFill>
                  <a:srgbClr val="000000"/>
                </a:solidFill>
                <a:latin typeface="CM R 10"/>
              </a:rPr>
              <a:t>Frontend: 	HTML/CSS/Bootstrap </a:t>
            </a:r>
            <a:r>
              <a:rPr lang="en-US" sz="2000" b="0" i="0" u="none" strike="noStrike" baseline="0" dirty="0">
                <a:solidFill>
                  <a:srgbClr val="000000"/>
                </a:solidFill>
                <a:latin typeface="CMS Y 10"/>
              </a:rPr>
              <a:t> </a:t>
            </a:r>
          </a:p>
          <a:p>
            <a:pPr>
              <a:buFont typeface="Wingdings"/>
              <a:buChar char="Ø"/>
            </a:pPr>
            <a:r>
              <a:rPr lang="en-US" sz="2000" b="0" i="0" u="none" strike="noStrike" baseline="0" dirty="0">
                <a:solidFill>
                  <a:srgbClr val="000000"/>
                </a:solidFill>
                <a:latin typeface="CM R 10"/>
              </a:rPr>
              <a:t>Backend: 	</a:t>
            </a:r>
            <a:r>
              <a:rPr lang="en-US" sz="2000" dirty="0">
                <a:solidFill>
                  <a:srgbClr val="000000"/>
                </a:solidFill>
                <a:latin typeface="CM R 10"/>
              </a:rPr>
              <a:t>Python</a:t>
            </a:r>
            <a:r>
              <a:rPr lang="en-US" sz="2000" b="0" i="0" u="none" strike="noStrike" baseline="0" dirty="0">
                <a:solidFill>
                  <a:srgbClr val="000000"/>
                </a:solidFill>
                <a:latin typeface="CM R 10"/>
              </a:rPr>
              <a:t> / Django Framework</a:t>
            </a:r>
            <a:endParaRPr lang="en-US" sz="2800" dirty="0"/>
          </a:p>
        </p:txBody>
      </p:sp>
    </p:spTree>
    <p:extLst>
      <p:ext uri="{BB962C8B-B14F-4D97-AF65-F5344CB8AC3E}">
        <p14:creationId xmlns:p14="http://schemas.microsoft.com/office/powerpoint/2010/main" val="2818653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CA012-5B8A-0D69-0FD9-2E0D277A4919}"/>
              </a:ext>
            </a:extLst>
          </p:cNvPr>
          <p:cNvSpPr>
            <a:spLocks noGrp="1"/>
          </p:cNvSpPr>
          <p:nvPr>
            <p:ph type="title"/>
          </p:nvPr>
        </p:nvSpPr>
        <p:spPr>
          <a:xfrm>
            <a:off x="1252070" y="419100"/>
            <a:ext cx="4172883" cy="1752599"/>
          </a:xfrm>
        </p:spPr>
        <p:txBody>
          <a:bodyPr/>
          <a:lstStyle/>
          <a:p>
            <a:r>
              <a:rPr lang="en-US" b="1" dirty="0"/>
              <a:t>Django</a:t>
            </a:r>
          </a:p>
        </p:txBody>
      </p:sp>
      <p:sp>
        <p:nvSpPr>
          <p:cNvPr id="3" name="Content Placeholder 2">
            <a:extLst>
              <a:ext uri="{FF2B5EF4-FFF2-40B4-BE49-F238E27FC236}">
                <a16:creationId xmlns:a16="http://schemas.microsoft.com/office/drawing/2014/main" id="{725F8D59-B940-EB64-2107-2679C70A8FA9}"/>
              </a:ext>
            </a:extLst>
          </p:cNvPr>
          <p:cNvSpPr>
            <a:spLocks noGrp="1"/>
          </p:cNvSpPr>
          <p:nvPr>
            <p:ph idx="1"/>
          </p:nvPr>
        </p:nvSpPr>
        <p:spPr>
          <a:xfrm>
            <a:off x="1050595" y="1397134"/>
            <a:ext cx="4575831" cy="4717676"/>
          </a:xfrm>
        </p:spPr>
        <p:txBody>
          <a:bodyPr>
            <a:normAutofit/>
          </a:bodyPr>
          <a:lstStyle/>
          <a:p>
            <a:pPr algn="just"/>
            <a:r>
              <a:rPr lang="en-US" b="0" i="0" dirty="0">
                <a:effectLst/>
              </a:rPr>
              <a:t>Django is a high-level Python web framework that encourages rapid development and clean, pragmatic design. Built by experienced developers, it takes care of much of the hassle of web development, so you can focus on writing your app without needing to reinvent the wheel. It’s free and open source.</a:t>
            </a:r>
            <a:endParaRPr lang="en-US" dirty="0"/>
          </a:p>
        </p:txBody>
      </p:sp>
      <p:pic>
        <p:nvPicPr>
          <p:cNvPr id="1026" name="Picture 2" descr="What is Django Stack?A Brief Introduction">
            <a:extLst>
              <a:ext uri="{FF2B5EF4-FFF2-40B4-BE49-F238E27FC236}">
                <a16:creationId xmlns:a16="http://schemas.microsoft.com/office/drawing/2014/main" id="{85829051-21E1-D9D5-1DB3-36E5B471AF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0"/>
            <a:ext cx="6096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067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A824-6E94-38F0-84E4-25220CC277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1ADBB3-CE03-E976-1A2F-57FE49EAB36C}"/>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4383331B-2921-5CB0-AAA2-8E015ABCA0C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622370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43DCD-A335-22A8-CF9D-D6160DE54699}"/>
              </a:ext>
            </a:extLst>
          </p:cNvPr>
          <p:cNvSpPr>
            <a:spLocks noGrp="1"/>
          </p:cNvSpPr>
          <p:nvPr>
            <p:ph type="title"/>
          </p:nvPr>
        </p:nvSpPr>
        <p:spPr>
          <a:xfrm>
            <a:off x="1403286" y="345337"/>
            <a:ext cx="10018713" cy="1548114"/>
          </a:xfrm>
        </p:spPr>
        <p:txBody>
          <a:bodyPr/>
          <a:lstStyle/>
          <a:p>
            <a:r>
              <a:rPr lang="en-US" sz="4400" b="1" i="0" dirty="0">
                <a:effectLst/>
                <a:latin typeface="Segoe UI" panose="020B0502040204020203" pitchFamily="34" charset="0"/>
              </a:rPr>
              <a:t>How does Django Work?</a:t>
            </a:r>
            <a:br>
              <a:rPr lang="en-US" b="0" i="0" dirty="0">
                <a:solidFill>
                  <a:srgbClr val="DDDDDD"/>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8660F753-2683-317C-EDC7-876211720535}"/>
              </a:ext>
            </a:extLst>
          </p:cNvPr>
          <p:cNvSpPr>
            <a:spLocks noGrp="1"/>
          </p:cNvSpPr>
          <p:nvPr>
            <p:ph idx="1"/>
          </p:nvPr>
        </p:nvSpPr>
        <p:spPr>
          <a:xfrm>
            <a:off x="1651037" y="1689905"/>
            <a:ext cx="9523213" cy="4048701"/>
          </a:xfrm>
        </p:spPr>
        <p:txBody>
          <a:bodyPr>
            <a:normAutofit lnSpcReduction="10000"/>
          </a:bodyPr>
          <a:lstStyle/>
          <a:p>
            <a:pPr marL="0" indent="0" algn="l">
              <a:buNone/>
            </a:pPr>
            <a:r>
              <a:rPr lang="en-US" b="0" i="0" dirty="0">
                <a:effectLst/>
                <a:latin typeface="Verdana" panose="020B0604030504040204" pitchFamily="34" charset="0"/>
              </a:rPr>
              <a:t>Django follows the MVT design pattern (Model View Template).</a:t>
            </a:r>
          </a:p>
          <a:p>
            <a:pPr algn="l">
              <a:buFont typeface="Arial" panose="020B0604020202020204" pitchFamily="34" charset="0"/>
              <a:buChar char="•"/>
            </a:pPr>
            <a:r>
              <a:rPr lang="en-US" b="0" i="0" dirty="0">
                <a:effectLst/>
                <a:latin typeface="Verdana" panose="020B0604030504040204" pitchFamily="34" charset="0"/>
              </a:rPr>
              <a:t>Model - The data you want to present, usually data from a database.</a:t>
            </a:r>
          </a:p>
          <a:p>
            <a:pPr algn="l">
              <a:buFont typeface="Arial" panose="020B0604020202020204" pitchFamily="34" charset="0"/>
              <a:buChar char="•"/>
            </a:pPr>
            <a:r>
              <a:rPr lang="en-US" b="0" i="0" dirty="0">
                <a:effectLst/>
                <a:latin typeface="Verdana" panose="020B0604030504040204" pitchFamily="34" charset="0"/>
              </a:rPr>
              <a:t>View - A request handler that returns the relevant template and content - based on the request from the user.</a:t>
            </a:r>
          </a:p>
          <a:p>
            <a:pPr algn="l">
              <a:buFont typeface="Arial" panose="020B0604020202020204" pitchFamily="34" charset="0"/>
              <a:buChar char="•"/>
            </a:pPr>
            <a:r>
              <a:rPr lang="en-US" b="0" i="0" dirty="0">
                <a:effectLst/>
                <a:latin typeface="Verdana" panose="020B0604030504040204" pitchFamily="34" charset="0"/>
              </a:rPr>
              <a:t>Template - A text file (like an HTML file) containing the layout of the web page, with logic on how to display the data.</a:t>
            </a:r>
          </a:p>
          <a:p>
            <a:endParaRPr lang="en-US" dirty="0"/>
          </a:p>
        </p:txBody>
      </p:sp>
    </p:spTree>
    <p:extLst>
      <p:ext uri="{BB962C8B-B14F-4D97-AF65-F5344CB8AC3E}">
        <p14:creationId xmlns:p14="http://schemas.microsoft.com/office/powerpoint/2010/main" val="3340932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C7685-5DA1-9348-ECF2-F94F160EB305}"/>
              </a:ext>
            </a:extLst>
          </p:cNvPr>
          <p:cNvSpPr>
            <a:spLocks noGrp="1"/>
          </p:cNvSpPr>
          <p:nvPr>
            <p:ph type="ctrTitle"/>
          </p:nvPr>
        </p:nvSpPr>
        <p:spPr>
          <a:xfrm>
            <a:off x="2539048" y="838353"/>
            <a:ext cx="7113903" cy="1269692"/>
          </a:xfrm>
        </p:spPr>
        <p:txBody>
          <a:bodyPr>
            <a:normAutofit/>
          </a:bodyPr>
          <a:lstStyle/>
          <a:p>
            <a:r>
              <a:rPr lang="en-US" sz="4400" b="1" i="0" u="none" strike="noStrike" baseline="0" dirty="0">
                <a:solidFill>
                  <a:srgbClr val="000000"/>
                </a:solidFill>
                <a:latin typeface="CMB X 12"/>
              </a:rPr>
              <a:t>Identification of Stakeholders </a:t>
            </a:r>
            <a:endParaRPr lang="en-US" sz="13800" b="1" dirty="0"/>
          </a:p>
        </p:txBody>
      </p:sp>
      <p:pic>
        <p:nvPicPr>
          <p:cNvPr id="4" name="Graphic 3" descr="Classroom">
            <a:extLst>
              <a:ext uri="{FF2B5EF4-FFF2-40B4-BE49-F238E27FC236}">
                <a16:creationId xmlns:a16="http://schemas.microsoft.com/office/drawing/2014/main" id="{6B3FFF61-406A-878D-D2E7-7F3BB7A91D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97264" y="2262635"/>
            <a:ext cx="2054093" cy="1779109"/>
          </a:xfrm>
          <a:prstGeom prst="rect">
            <a:avLst/>
          </a:prstGeom>
        </p:spPr>
      </p:pic>
      <p:pic>
        <p:nvPicPr>
          <p:cNvPr id="5" name="Graphic 4" descr="Users">
            <a:extLst>
              <a:ext uri="{FF2B5EF4-FFF2-40B4-BE49-F238E27FC236}">
                <a16:creationId xmlns:a16="http://schemas.microsoft.com/office/drawing/2014/main" id="{A92BF0A2-797F-CAB1-ED49-5C465F1B6E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39048" y="2262635"/>
            <a:ext cx="1855686" cy="1779109"/>
          </a:xfrm>
          <a:prstGeom prst="rect">
            <a:avLst/>
          </a:prstGeom>
        </p:spPr>
      </p:pic>
      <p:pic>
        <p:nvPicPr>
          <p:cNvPr id="6" name="Graphic 5" descr="User">
            <a:extLst>
              <a:ext uri="{FF2B5EF4-FFF2-40B4-BE49-F238E27FC236}">
                <a16:creationId xmlns:a16="http://schemas.microsoft.com/office/drawing/2014/main" id="{A369266D-AF99-6296-3EC6-82B2A6B3052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91165" y="2262635"/>
            <a:ext cx="2809668" cy="2809668"/>
          </a:xfrm>
          <a:prstGeom prst="rect">
            <a:avLst/>
          </a:prstGeom>
        </p:spPr>
      </p:pic>
      <p:sp>
        <p:nvSpPr>
          <p:cNvPr id="9" name="TextBox 8">
            <a:extLst>
              <a:ext uri="{FF2B5EF4-FFF2-40B4-BE49-F238E27FC236}">
                <a16:creationId xmlns:a16="http://schemas.microsoft.com/office/drawing/2014/main" id="{D363260B-5C9A-D586-F55A-A8F7F58C94F7}"/>
              </a:ext>
            </a:extLst>
          </p:cNvPr>
          <p:cNvSpPr txBox="1"/>
          <p:nvPr/>
        </p:nvSpPr>
        <p:spPr>
          <a:xfrm>
            <a:off x="2662518" y="4041744"/>
            <a:ext cx="1732216" cy="523220"/>
          </a:xfrm>
          <a:prstGeom prst="rect">
            <a:avLst/>
          </a:prstGeom>
          <a:noFill/>
        </p:spPr>
        <p:txBody>
          <a:bodyPr wrap="square" rtlCol="0">
            <a:spAutoFit/>
          </a:bodyPr>
          <a:lstStyle/>
          <a:p>
            <a:r>
              <a:rPr lang="en-US" sz="2800" dirty="0"/>
              <a:t>Students</a:t>
            </a:r>
            <a:endParaRPr lang="en-US" dirty="0"/>
          </a:p>
        </p:txBody>
      </p:sp>
      <p:sp>
        <p:nvSpPr>
          <p:cNvPr id="10" name="TextBox 9">
            <a:extLst>
              <a:ext uri="{FF2B5EF4-FFF2-40B4-BE49-F238E27FC236}">
                <a16:creationId xmlns:a16="http://schemas.microsoft.com/office/drawing/2014/main" id="{3B9A0B80-76CE-5D94-CDFD-CB652D9FFD42}"/>
              </a:ext>
            </a:extLst>
          </p:cNvPr>
          <p:cNvSpPr txBox="1"/>
          <p:nvPr/>
        </p:nvSpPr>
        <p:spPr>
          <a:xfrm>
            <a:off x="8112204" y="4041744"/>
            <a:ext cx="2196353" cy="523220"/>
          </a:xfrm>
          <a:prstGeom prst="rect">
            <a:avLst/>
          </a:prstGeom>
          <a:noFill/>
        </p:spPr>
        <p:txBody>
          <a:bodyPr wrap="square" rtlCol="0">
            <a:spAutoFit/>
          </a:bodyPr>
          <a:lstStyle/>
          <a:p>
            <a:r>
              <a:rPr lang="en-US" sz="2800" dirty="0"/>
              <a:t>Teachers</a:t>
            </a:r>
          </a:p>
        </p:txBody>
      </p:sp>
      <p:sp>
        <p:nvSpPr>
          <p:cNvPr id="11" name="TextBox 10">
            <a:extLst>
              <a:ext uri="{FF2B5EF4-FFF2-40B4-BE49-F238E27FC236}">
                <a16:creationId xmlns:a16="http://schemas.microsoft.com/office/drawing/2014/main" id="{E6433C2C-6EB2-F502-3DD0-9ECD179B92D8}"/>
              </a:ext>
            </a:extLst>
          </p:cNvPr>
          <p:cNvSpPr txBox="1"/>
          <p:nvPr/>
        </p:nvSpPr>
        <p:spPr>
          <a:xfrm>
            <a:off x="5413095" y="5061618"/>
            <a:ext cx="1365807" cy="584775"/>
          </a:xfrm>
          <a:prstGeom prst="rect">
            <a:avLst/>
          </a:prstGeom>
          <a:noFill/>
        </p:spPr>
        <p:txBody>
          <a:bodyPr wrap="square" rtlCol="0">
            <a:spAutoFit/>
          </a:bodyPr>
          <a:lstStyle/>
          <a:p>
            <a:r>
              <a:rPr lang="en-US" sz="3200" dirty="0"/>
              <a:t>Admin</a:t>
            </a:r>
          </a:p>
        </p:txBody>
      </p:sp>
    </p:spTree>
    <p:extLst>
      <p:ext uri="{BB962C8B-B14F-4D97-AF65-F5344CB8AC3E}">
        <p14:creationId xmlns:p14="http://schemas.microsoft.com/office/powerpoint/2010/main" val="33963196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1789</TotalTime>
  <Words>490</Words>
  <Application>Microsoft Office PowerPoint</Application>
  <PresentationFormat>Widescreen</PresentationFormat>
  <Paragraphs>42</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CM R 10</vt:lpstr>
      <vt:lpstr>CMB X 12</vt:lpstr>
      <vt:lpstr>CMS Y 10</vt:lpstr>
      <vt:lpstr>Corbel</vt:lpstr>
      <vt:lpstr>Segoe UI</vt:lpstr>
      <vt:lpstr>Verdana</vt:lpstr>
      <vt:lpstr>Wingdings</vt:lpstr>
      <vt:lpstr>Parallax</vt:lpstr>
      <vt:lpstr>EduSync Pro - AKGEC CollegeERP</vt:lpstr>
      <vt:lpstr>Contents</vt:lpstr>
      <vt:lpstr>Objective Of The Project</vt:lpstr>
      <vt:lpstr>Introduction To The Problem Domain</vt:lpstr>
      <vt:lpstr>PowerPoint Presentation</vt:lpstr>
      <vt:lpstr>Django</vt:lpstr>
      <vt:lpstr>PowerPoint Presentation</vt:lpstr>
      <vt:lpstr>How does Django Work? </vt:lpstr>
      <vt:lpstr>Identification of Stakeholders </vt:lpstr>
      <vt:lpstr>PowerPoint Presentation</vt:lpstr>
      <vt:lpstr>PowerPoint Presentation</vt:lpstr>
      <vt:lpstr>PowerPoint Presentation</vt:lpstr>
      <vt:lpstr>PowerPoint Presentation</vt:lpstr>
      <vt:lpstr>PowerPoint Presentation</vt:lpstr>
      <vt:lpstr>CollegeERP  ADMIN Panel</vt:lpstr>
      <vt:lpstr>PowerPoint Presentation</vt:lpstr>
      <vt:lpstr>PowerPoint Presentation</vt:lpstr>
      <vt:lpstr>URLs</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MyCollegePartner</dc:title>
  <dc:creator>Aradhya Priyadarshi</dc:creator>
  <cp:lastModifiedBy>Aradhya Priyadarshi</cp:lastModifiedBy>
  <cp:revision>513</cp:revision>
  <dcterms:created xsi:type="dcterms:W3CDTF">2021-12-03T09:29:48Z</dcterms:created>
  <dcterms:modified xsi:type="dcterms:W3CDTF">2023-10-02T21:17:21Z</dcterms:modified>
  <cp:category>Mini Project</cp:category>
</cp:coreProperties>
</file>