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9DE0-33BF-4B3B-8BC1-AD8382315E45}" type="datetimeFigureOut">
              <a:rPr lang="en-US" smtClean="0"/>
              <a:t>05/12/14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EA4D-0AB7-4333-89B4-F59CD3F5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SNAPSHOTS OF THE WORKING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Loading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315369"/>
            <a:ext cx="8162925" cy="3371850"/>
          </a:xfrm>
        </p:spPr>
      </p:pic>
    </p:spTree>
    <p:extLst>
      <p:ext uri="{BB962C8B-B14F-4D97-AF65-F5344CB8AC3E}">
        <p14:creationId xmlns:p14="http://schemas.microsoft.com/office/powerpoint/2010/main" val="282925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count showing all records have been loaded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2429669"/>
            <a:ext cx="8172450" cy="3143250"/>
          </a:xfrm>
        </p:spPr>
      </p:pic>
    </p:spTree>
    <p:extLst>
      <p:ext uri="{BB962C8B-B14F-4D97-AF65-F5344CB8AC3E}">
        <p14:creationId xmlns:p14="http://schemas.microsoft.com/office/powerpoint/2010/main" val="97964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794"/>
            <a:ext cx="9144000" cy="4191000"/>
          </a:xfrm>
        </p:spPr>
      </p:pic>
    </p:spTree>
    <p:extLst>
      <p:ext uri="{BB962C8B-B14F-4D97-AF65-F5344CB8AC3E}">
        <p14:creationId xmlns:p14="http://schemas.microsoft.com/office/powerpoint/2010/main" val="239089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1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36" y="1825625"/>
            <a:ext cx="8951527" cy="4351338"/>
          </a:xfrm>
        </p:spPr>
      </p:pic>
    </p:spTree>
    <p:extLst>
      <p:ext uri="{BB962C8B-B14F-4D97-AF65-F5344CB8AC3E}">
        <p14:creationId xmlns:p14="http://schemas.microsoft.com/office/powerpoint/2010/main" val="391502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38" y="1825625"/>
            <a:ext cx="9348124" cy="4351338"/>
          </a:xfrm>
        </p:spPr>
      </p:pic>
    </p:spTree>
    <p:extLst>
      <p:ext uri="{BB962C8B-B14F-4D97-AF65-F5344CB8AC3E}">
        <p14:creationId xmlns:p14="http://schemas.microsoft.com/office/powerpoint/2010/main" val="66765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2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2" y="1825625"/>
            <a:ext cx="9900076" cy="4351338"/>
          </a:xfrm>
        </p:spPr>
      </p:pic>
    </p:spTree>
    <p:extLst>
      <p:ext uri="{BB962C8B-B14F-4D97-AF65-F5344CB8AC3E}">
        <p14:creationId xmlns:p14="http://schemas.microsoft.com/office/powerpoint/2010/main" val="310606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SNAPSHOTS OF THE WORKING PROJECT</vt:lpstr>
      <vt:lpstr>Successful Loading of data</vt:lpstr>
      <vt:lpstr>Successful count showing all records have been loaded</vt:lpstr>
      <vt:lpstr>Example - 1</vt:lpstr>
      <vt:lpstr>Example – 1 output</vt:lpstr>
      <vt:lpstr>Example - 2</vt:lpstr>
      <vt:lpstr>Example – 2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SNAPSHOTS OF THE WORKING PROJECT</dc:title>
  <dc:creator>Aradhya Mehta</dc:creator>
  <cp:lastModifiedBy>Aradhya Mehta</cp:lastModifiedBy>
  <cp:revision>1</cp:revision>
  <dcterms:created xsi:type="dcterms:W3CDTF">2014-05-13T01:35:22Z</dcterms:created>
  <dcterms:modified xsi:type="dcterms:W3CDTF">2014-05-13T01:35:36Z</dcterms:modified>
</cp:coreProperties>
</file>