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811F9-5EBA-49C7-9C60-B2CF9C8485F9}" type="doc">
      <dgm:prSet loTypeId="urn:microsoft.com/office/officeart/2005/8/layout/hierarchy3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CEAAC4E-509E-4260-BE64-B38A4E3D806E}">
      <dgm:prSet phldrT="[Text]"/>
      <dgm:spPr/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Admin</a:t>
          </a:r>
          <a:endParaRPr lang="en-US" dirty="0">
            <a:latin typeface="Cooper Black" panose="0208090404030B020404" pitchFamily="18" charset="0"/>
          </a:endParaRPr>
        </a:p>
      </dgm:t>
    </dgm:pt>
    <dgm:pt modelId="{5820BC4A-E088-475D-A277-47934E2BC6CC}" type="parTrans" cxnId="{CE4DB4C5-4CD1-4453-8897-AEC0BEFBDD8D}">
      <dgm:prSet/>
      <dgm:spPr/>
      <dgm:t>
        <a:bodyPr/>
        <a:lstStyle/>
        <a:p>
          <a:endParaRPr lang="en-US"/>
        </a:p>
      </dgm:t>
    </dgm:pt>
    <dgm:pt modelId="{07577E08-A1A8-4797-9E5D-5C0F9D92B841}" type="sibTrans" cxnId="{CE4DB4C5-4CD1-4453-8897-AEC0BEFBDD8D}">
      <dgm:prSet/>
      <dgm:spPr/>
      <dgm:t>
        <a:bodyPr/>
        <a:lstStyle/>
        <a:p>
          <a:endParaRPr lang="en-US"/>
        </a:p>
      </dgm:t>
    </dgm:pt>
    <dgm:pt modelId="{ED36AE7F-52CF-4BC2-96E4-3D3B67404A82}">
      <dgm:prSet phldrT="[Text]"/>
      <dgm:spPr/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Add Employee</a:t>
          </a:r>
          <a:endParaRPr lang="en-US" dirty="0">
            <a:latin typeface="Cooper Black" panose="0208090404030B020404" pitchFamily="18" charset="0"/>
          </a:endParaRPr>
        </a:p>
      </dgm:t>
    </dgm:pt>
    <dgm:pt modelId="{E8DFED1E-F1AC-41C2-87F1-725A5BEDE59C}" type="parTrans" cxnId="{65B5D24E-5355-4CD1-B4F2-EC3942DBD193}">
      <dgm:prSet/>
      <dgm:spPr/>
      <dgm:t>
        <a:bodyPr/>
        <a:lstStyle/>
        <a:p>
          <a:endParaRPr lang="en-US"/>
        </a:p>
      </dgm:t>
    </dgm:pt>
    <dgm:pt modelId="{3AC12289-05F7-4E84-A25A-2269A73D36C0}" type="sibTrans" cxnId="{65B5D24E-5355-4CD1-B4F2-EC3942DBD193}">
      <dgm:prSet/>
      <dgm:spPr/>
      <dgm:t>
        <a:bodyPr/>
        <a:lstStyle/>
        <a:p>
          <a:endParaRPr lang="en-US"/>
        </a:p>
      </dgm:t>
    </dgm:pt>
    <dgm:pt modelId="{0E52186A-BC96-464B-80A2-9F8C3F93964A}">
      <dgm:prSet phldrT="[Text]"/>
      <dgm:spPr/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Delete Employee</a:t>
          </a:r>
          <a:endParaRPr lang="en-US" dirty="0">
            <a:latin typeface="Cooper Black" panose="0208090404030B020404" pitchFamily="18" charset="0"/>
          </a:endParaRPr>
        </a:p>
      </dgm:t>
    </dgm:pt>
    <dgm:pt modelId="{E66CDE0B-B9F4-4486-938C-F5C7801F28F1}" type="parTrans" cxnId="{2387E3E1-2DAD-432B-86CE-0FDF5FAB55AF}">
      <dgm:prSet/>
      <dgm:spPr/>
      <dgm:t>
        <a:bodyPr/>
        <a:lstStyle/>
        <a:p>
          <a:endParaRPr lang="en-US"/>
        </a:p>
      </dgm:t>
    </dgm:pt>
    <dgm:pt modelId="{B81EE8FD-011C-4FF0-A2A3-E5480963D443}" type="sibTrans" cxnId="{2387E3E1-2DAD-432B-86CE-0FDF5FAB55AF}">
      <dgm:prSet/>
      <dgm:spPr/>
      <dgm:t>
        <a:bodyPr/>
        <a:lstStyle/>
        <a:p>
          <a:endParaRPr lang="en-US"/>
        </a:p>
      </dgm:t>
    </dgm:pt>
    <dgm:pt modelId="{62B4B7A5-DD39-4C51-AD6C-B08B912C7F75}">
      <dgm:prSet phldrT="[Text]"/>
      <dgm:spPr/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Employee</a:t>
          </a:r>
          <a:endParaRPr lang="en-US" dirty="0">
            <a:latin typeface="Cooper Black" panose="0208090404030B020404" pitchFamily="18" charset="0"/>
          </a:endParaRPr>
        </a:p>
      </dgm:t>
    </dgm:pt>
    <dgm:pt modelId="{AB998DE2-A4EF-40D9-8A27-4C086AA7FD99}" type="parTrans" cxnId="{532FAECA-259F-49FA-9688-B5DA88B52D89}">
      <dgm:prSet/>
      <dgm:spPr/>
      <dgm:t>
        <a:bodyPr/>
        <a:lstStyle/>
        <a:p>
          <a:endParaRPr lang="en-US"/>
        </a:p>
      </dgm:t>
    </dgm:pt>
    <dgm:pt modelId="{D1E1D38D-6F18-466C-8FF3-8C36F2A28B63}" type="sibTrans" cxnId="{532FAECA-259F-49FA-9688-B5DA88B52D89}">
      <dgm:prSet/>
      <dgm:spPr/>
      <dgm:t>
        <a:bodyPr/>
        <a:lstStyle/>
        <a:p>
          <a:endParaRPr lang="en-US"/>
        </a:p>
      </dgm:t>
    </dgm:pt>
    <dgm:pt modelId="{A9FF71F5-A06C-4648-8910-45EDDB01286B}">
      <dgm:prSet phldrT="[Text]"/>
      <dgm:spPr/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Attendance</a:t>
          </a:r>
          <a:endParaRPr lang="en-US" dirty="0">
            <a:latin typeface="Cooper Black" panose="0208090404030B020404" pitchFamily="18" charset="0"/>
          </a:endParaRPr>
        </a:p>
      </dgm:t>
    </dgm:pt>
    <dgm:pt modelId="{F0105567-B0BD-4C96-9E56-818B402FF41C}" type="parTrans" cxnId="{B56939EC-7C57-4555-B79B-106FFD8C4D83}">
      <dgm:prSet/>
      <dgm:spPr/>
      <dgm:t>
        <a:bodyPr/>
        <a:lstStyle/>
        <a:p>
          <a:endParaRPr lang="en-US"/>
        </a:p>
      </dgm:t>
    </dgm:pt>
    <dgm:pt modelId="{D91495AB-840B-4884-9E96-BE555337A9DF}" type="sibTrans" cxnId="{B56939EC-7C57-4555-B79B-106FFD8C4D83}">
      <dgm:prSet/>
      <dgm:spPr/>
      <dgm:t>
        <a:bodyPr/>
        <a:lstStyle/>
        <a:p>
          <a:endParaRPr lang="en-US"/>
        </a:p>
      </dgm:t>
    </dgm:pt>
    <dgm:pt modelId="{BFE4099E-8732-4BAF-ABD4-2348F1FE64F6}">
      <dgm:prSet/>
      <dgm:spPr/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Search Employee</a:t>
          </a:r>
          <a:endParaRPr lang="en-US" dirty="0">
            <a:latin typeface="Cooper Black" panose="0208090404030B020404" pitchFamily="18" charset="0"/>
          </a:endParaRPr>
        </a:p>
      </dgm:t>
    </dgm:pt>
    <dgm:pt modelId="{767EB8A7-91B9-4636-AB0E-679AC4D02AEC}" type="parTrans" cxnId="{B956AD41-BE21-40FC-8B55-D398DD7E25F1}">
      <dgm:prSet/>
      <dgm:spPr/>
      <dgm:t>
        <a:bodyPr/>
        <a:lstStyle/>
        <a:p>
          <a:endParaRPr lang="en-US"/>
        </a:p>
      </dgm:t>
    </dgm:pt>
    <dgm:pt modelId="{1518AE42-5C18-42E1-97C8-8979FCEC0701}" type="sibTrans" cxnId="{B956AD41-BE21-40FC-8B55-D398DD7E25F1}">
      <dgm:prSet/>
      <dgm:spPr/>
      <dgm:t>
        <a:bodyPr/>
        <a:lstStyle/>
        <a:p>
          <a:endParaRPr lang="en-US"/>
        </a:p>
      </dgm:t>
    </dgm:pt>
    <dgm:pt modelId="{0B9B9702-7F6C-49B3-A265-49AFB51FF9EB}">
      <dgm:prSet/>
      <dgm:spPr/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Update Employee</a:t>
          </a:r>
          <a:r>
            <a:rPr lang="en-US" dirty="0" smtClean="0"/>
            <a:t> </a:t>
          </a:r>
          <a:endParaRPr lang="en-US" dirty="0"/>
        </a:p>
      </dgm:t>
    </dgm:pt>
    <dgm:pt modelId="{B36D7E06-B3B8-4FA3-AA4E-FB2FC90A0FC4}" type="parTrans" cxnId="{4368C016-B125-4B0B-86F7-7E2AE3346D1A}">
      <dgm:prSet/>
      <dgm:spPr/>
      <dgm:t>
        <a:bodyPr/>
        <a:lstStyle/>
        <a:p>
          <a:endParaRPr lang="en-US"/>
        </a:p>
      </dgm:t>
    </dgm:pt>
    <dgm:pt modelId="{C9E5A152-A97C-47AA-92AB-15A59E85171C}" type="sibTrans" cxnId="{4368C016-B125-4B0B-86F7-7E2AE3346D1A}">
      <dgm:prSet/>
      <dgm:spPr/>
      <dgm:t>
        <a:bodyPr/>
        <a:lstStyle/>
        <a:p>
          <a:endParaRPr lang="en-US"/>
        </a:p>
      </dgm:t>
    </dgm:pt>
    <dgm:pt modelId="{275B4F3A-2E4C-4583-AAA7-E04131A42123}">
      <dgm:prSet phldrT="[Text]"/>
      <dgm:spPr/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Leave</a:t>
          </a:r>
          <a:endParaRPr lang="en-US" dirty="0">
            <a:latin typeface="Cooper Black" panose="0208090404030B020404" pitchFamily="18" charset="0"/>
          </a:endParaRPr>
        </a:p>
      </dgm:t>
    </dgm:pt>
    <dgm:pt modelId="{E44C2482-96D0-468C-BA37-FEC62B7CCEA2}" type="sibTrans" cxnId="{DA23379A-1E35-4294-BA87-AAB98D2990C2}">
      <dgm:prSet/>
      <dgm:spPr/>
      <dgm:t>
        <a:bodyPr/>
        <a:lstStyle/>
        <a:p>
          <a:endParaRPr lang="en-US"/>
        </a:p>
      </dgm:t>
    </dgm:pt>
    <dgm:pt modelId="{A269C494-6C68-492E-AEF2-9641D1340492}" type="parTrans" cxnId="{DA23379A-1E35-4294-BA87-AAB98D2990C2}">
      <dgm:prSet/>
      <dgm:spPr/>
      <dgm:t>
        <a:bodyPr/>
        <a:lstStyle/>
        <a:p>
          <a:endParaRPr lang="en-US"/>
        </a:p>
      </dgm:t>
    </dgm:pt>
    <dgm:pt modelId="{D641BD9E-F832-4CF8-B190-9EEBFA6B7EC3}">
      <dgm:prSet/>
      <dgm:spPr/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Salary</a:t>
          </a:r>
          <a:endParaRPr lang="en-US" dirty="0">
            <a:latin typeface="Cooper Black" panose="0208090404030B020404" pitchFamily="18" charset="0"/>
          </a:endParaRPr>
        </a:p>
      </dgm:t>
    </dgm:pt>
    <dgm:pt modelId="{85FA973A-C92E-4001-A9F7-BB0CAE1B8BFE}" type="parTrans" cxnId="{C89622E5-574F-4156-AFFB-9383E203FE89}">
      <dgm:prSet/>
      <dgm:spPr/>
      <dgm:t>
        <a:bodyPr/>
        <a:lstStyle/>
        <a:p>
          <a:endParaRPr lang="en-US"/>
        </a:p>
      </dgm:t>
    </dgm:pt>
    <dgm:pt modelId="{EA94D901-3AAA-4FEE-B6F8-BCD93B2D4A45}" type="sibTrans" cxnId="{C89622E5-574F-4156-AFFB-9383E203FE89}">
      <dgm:prSet/>
      <dgm:spPr/>
      <dgm:t>
        <a:bodyPr/>
        <a:lstStyle/>
        <a:p>
          <a:endParaRPr lang="en-US"/>
        </a:p>
      </dgm:t>
    </dgm:pt>
    <dgm:pt modelId="{EA509297-340D-4F13-9FC0-DD45A89954BD}" type="pres">
      <dgm:prSet presAssocID="{915811F9-5EBA-49C7-9C60-B2CF9C8485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A3CAD7-BC39-4C58-AC7B-3EDBB044FFFD}" type="pres">
      <dgm:prSet presAssocID="{CCEAAC4E-509E-4260-BE64-B38A4E3D806E}" presName="root" presStyleCnt="0"/>
      <dgm:spPr/>
    </dgm:pt>
    <dgm:pt modelId="{2FC9131A-4992-4DB1-94C3-8FF11CC21577}" type="pres">
      <dgm:prSet presAssocID="{CCEAAC4E-509E-4260-BE64-B38A4E3D806E}" presName="rootComposite" presStyleCnt="0"/>
      <dgm:spPr/>
    </dgm:pt>
    <dgm:pt modelId="{79E11866-055E-43DA-8F90-FCC83754FB17}" type="pres">
      <dgm:prSet presAssocID="{CCEAAC4E-509E-4260-BE64-B38A4E3D806E}" presName="rootText" presStyleLbl="node1" presStyleIdx="0" presStyleCnt="2"/>
      <dgm:spPr/>
      <dgm:t>
        <a:bodyPr/>
        <a:lstStyle/>
        <a:p>
          <a:endParaRPr lang="en-IN"/>
        </a:p>
      </dgm:t>
    </dgm:pt>
    <dgm:pt modelId="{69E57C70-643E-4C1D-86D4-AB295546806A}" type="pres">
      <dgm:prSet presAssocID="{CCEAAC4E-509E-4260-BE64-B38A4E3D806E}" presName="rootConnector" presStyleLbl="node1" presStyleIdx="0" presStyleCnt="2"/>
      <dgm:spPr/>
      <dgm:t>
        <a:bodyPr/>
        <a:lstStyle/>
        <a:p>
          <a:endParaRPr lang="en-IN"/>
        </a:p>
      </dgm:t>
    </dgm:pt>
    <dgm:pt modelId="{8A2D5D86-B4E5-424F-9519-F2765948E6DD}" type="pres">
      <dgm:prSet presAssocID="{CCEAAC4E-509E-4260-BE64-B38A4E3D806E}" presName="childShape" presStyleCnt="0"/>
      <dgm:spPr/>
    </dgm:pt>
    <dgm:pt modelId="{D91BB2B4-911E-4832-A9CC-EA02760F78AA}" type="pres">
      <dgm:prSet presAssocID="{E8DFED1E-F1AC-41C2-87F1-725A5BEDE59C}" presName="Name13" presStyleLbl="parChTrans1D2" presStyleIdx="0" presStyleCnt="7"/>
      <dgm:spPr/>
      <dgm:t>
        <a:bodyPr/>
        <a:lstStyle/>
        <a:p>
          <a:endParaRPr lang="en-IN"/>
        </a:p>
      </dgm:t>
    </dgm:pt>
    <dgm:pt modelId="{F09EA64C-CDBF-4A24-887A-37BD4E445F04}" type="pres">
      <dgm:prSet presAssocID="{ED36AE7F-52CF-4BC2-96E4-3D3B67404A82}" presName="childText" presStyleLbl="bgAcc1" presStyleIdx="0" presStyleCnt="7" custScaleX="368098" custScaleY="978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9502E3-D5CC-490A-B77E-7761FBE2C110}" type="pres">
      <dgm:prSet presAssocID="{767EB8A7-91B9-4636-AB0E-679AC4D02AEC}" presName="Name13" presStyleLbl="parChTrans1D2" presStyleIdx="1" presStyleCnt="7"/>
      <dgm:spPr/>
      <dgm:t>
        <a:bodyPr/>
        <a:lstStyle/>
        <a:p>
          <a:endParaRPr lang="en-IN"/>
        </a:p>
      </dgm:t>
    </dgm:pt>
    <dgm:pt modelId="{A825BFDA-573D-4A69-9C14-35BCB39AA588}" type="pres">
      <dgm:prSet presAssocID="{BFE4099E-8732-4BAF-ABD4-2348F1FE64F6}" presName="childText" presStyleLbl="bgAcc1" presStyleIdx="1" presStyleCnt="7" custScaleX="372660" custScaleY="103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516FF-285A-4FFF-B1DE-BC00A35D6233}" type="pres">
      <dgm:prSet presAssocID="{B36D7E06-B3B8-4FA3-AA4E-FB2FC90A0FC4}" presName="Name13" presStyleLbl="parChTrans1D2" presStyleIdx="2" presStyleCnt="7"/>
      <dgm:spPr/>
      <dgm:t>
        <a:bodyPr/>
        <a:lstStyle/>
        <a:p>
          <a:endParaRPr lang="en-IN"/>
        </a:p>
      </dgm:t>
    </dgm:pt>
    <dgm:pt modelId="{C89D1464-8E16-49DE-9A2A-4AA345E8CF0C}" type="pres">
      <dgm:prSet presAssocID="{0B9B9702-7F6C-49B3-A265-49AFB51FF9EB}" presName="childText" presStyleLbl="bgAcc1" presStyleIdx="2" presStyleCnt="7" custScaleX="371293" custLinFactNeighborX="-11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61E33B-6949-48A2-8CFA-EB9EE4707366}" type="pres">
      <dgm:prSet presAssocID="{E66CDE0B-B9F4-4486-938C-F5C7801F28F1}" presName="Name13" presStyleLbl="parChTrans1D2" presStyleIdx="3" presStyleCnt="7"/>
      <dgm:spPr/>
      <dgm:t>
        <a:bodyPr/>
        <a:lstStyle/>
        <a:p>
          <a:endParaRPr lang="en-IN"/>
        </a:p>
      </dgm:t>
    </dgm:pt>
    <dgm:pt modelId="{D876C7CB-4569-43F9-BBA7-86D3A09DADB3}" type="pres">
      <dgm:prSet presAssocID="{0E52186A-BC96-464B-80A2-9F8C3F93964A}" presName="childText" presStyleLbl="bgAcc1" presStyleIdx="3" presStyleCnt="7" custScaleX="365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7D9F9-70FF-426D-B76A-9627B43C8773}" type="pres">
      <dgm:prSet presAssocID="{62B4B7A5-DD39-4C51-AD6C-B08B912C7F75}" presName="root" presStyleCnt="0"/>
      <dgm:spPr/>
    </dgm:pt>
    <dgm:pt modelId="{FD6E0D99-407D-4EC3-8DEF-67CBDB309078}" type="pres">
      <dgm:prSet presAssocID="{62B4B7A5-DD39-4C51-AD6C-B08B912C7F75}" presName="rootComposite" presStyleCnt="0"/>
      <dgm:spPr/>
    </dgm:pt>
    <dgm:pt modelId="{9FB6DB0D-BA6D-43CA-A2F5-141C18B3DE05}" type="pres">
      <dgm:prSet presAssocID="{62B4B7A5-DD39-4C51-AD6C-B08B912C7F75}" presName="rootText" presStyleLbl="node1" presStyleIdx="1" presStyleCnt="2"/>
      <dgm:spPr/>
      <dgm:t>
        <a:bodyPr/>
        <a:lstStyle/>
        <a:p>
          <a:endParaRPr lang="en-IN"/>
        </a:p>
      </dgm:t>
    </dgm:pt>
    <dgm:pt modelId="{7128FB25-2AD2-4C66-BE1E-E90746935093}" type="pres">
      <dgm:prSet presAssocID="{62B4B7A5-DD39-4C51-AD6C-B08B912C7F75}" presName="rootConnector" presStyleLbl="node1" presStyleIdx="1" presStyleCnt="2"/>
      <dgm:spPr/>
      <dgm:t>
        <a:bodyPr/>
        <a:lstStyle/>
        <a:p>
          <a:endParaRPr lang="en-IN"/>
        </a:p>
      </dgm:t>
    </dgm:pt>
    <dgm:pt modelId="{E6BE231E-1DE9-43F3-A3BC-059BA6F601E2}" type="pres">
      <dgm:prSet presAssocID="{62B4B7A5-DD39-4C51-AD6C-B08B912C7F75}" presName="childShape" presStyleCnt="0"/>
      <dgm:spPr/>
    </dgm:pt>
    <dgm:pt modelId="{A7015BD0-F9A8-4B14-BFF4-3C7DCD170AA4}" type="pres">
      <dgm:prSet presAssocID="{F0105567-B0BD-4C96-9E56-818B402FF41C}" presName="Name13" presStyleLbl="parChTrans1D2" presStyleIdx="4" presStyleCnt="7"/>
      <dgm:spPr/>
      <dgm:t>
        <a:bodyPr/>
        <a:lstStyle/>
        <a:p>
          <a:endParaRPr lang="en-IN"/>
        </a:p>
      </dgm:t>
    </dgm:pt>
    <dgm:pt modelId="{E62D5322-28F4-4C51-A3FF-A4778ADFC968}" type="pres">
      <dgm:prSet presAssocID="{A9FF71F5-A06C-4648-8910-45EDDB01286B}" presName="childText" presStyleLbl="bgAcc1" presStyleIdx="4" presStyleCnt="7" custScaleX="25504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7C337F-3C3C-44A3-BF39-473B7D012B7C}" type="pres">
      <dgm:prSet presAssocID="{A269C494-6C68-492E-AEF2-9641D1340492}" presName="Name13" presStyleLbl="parChTrans1D2" presStyleIdx="5" presStyleCnt="7"/>
      <dgm:spPr/>
      <dgm:t>
        <a:bodyPr/>
        <a:lstStyle/>
        <a:p>
          <a:endParaRPr lang="en-IN"/>
        </a:p>
      </dgm:t>
    </dgm:pt>
    <dgm:pt modelId="{D98AF6B5-BCB9-4A11-9C55-7190D5620659}" type="pres">
      <dgm:prSet presAssocID="{275B4F3A-2E4C-4583-AAA7-E04131A42123}" presName="childText" presStyleLbl="bgAcc1" presStyleIdx="5" presStyleCnt="7" custScaleX="2550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80BD6-5A7A-4395-B8BE-14F2369FE5B2}" type="pres">
      <dgm:prSet presAssocID="{85FA973A-C92E-4001-A9F7-BB0CAE1B8BFE}" presName="Name13" presStyleLbl="parChTrans1D2" presStyleIdx="6" presStyleCnt="7"/>
      <dgm:spPr/>
      <dgm:t>
        <a:bodyPr/>
        <a:lstStyle/>
        <a:p>
          <a:endParaRPr lang="en-IN"/>
        </a:p>
      </dgm:t>
    </dgm:pt>
    <dgm:pt modelId="{9E8B5124-8AD0-44BD-8AA1-DCEE29218AB9}" type="pres">
      <dgm:prSet presAssocID="{D641BD9E-F832-4CF8-B190-9EEBFA6B7EC3}" presName="childText" presStyleLbl="bgAcc1" presStyleIdx="6" presStyleCnt="7" custScaleX="25504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57E51F1-5B90-4830-B919-0E9624F115F2}" type="presOf" srcId="{BFE4099E-8732-4BAF-ABD4-2348F1FE64F6}" destId="{A825BFDA-573D-4A69-9C14-35BCB39AA588}" srcOrd="0" destOrd="0" presId="urn:microsoft.com/office/officeart/2005/8/layout/hierarchy3"/>
    <dgm:cxn modelId="{C89622E5-574F-4156-AFFB-9383E203FE89}" srcId="{62B4B7A5-DD39-4C51-AD6C-B08B912C7F75}" destId="{D641BD9E-F832-4CF8-B190-9EEBFA6B7EC3}" srcOrd="2" destOrd="0" parTransId="{85FA973A-C92E-4001-A9F7-BB0CAE1B8BFE}" sibTransId="{EA94D901-3AAA-4FEE-B6F8-BCD93B2D4A45}"/>
    <dgm:cxn modelId="{4A8CCC6E-B472-4374-84CE-75FFBBE2BFA4}" type="presOf" srcId="{E8DFED1E-F1AC-41C2-87F1-725A5BEDE59C}" destId="{D91BB2B4-911E-4832-A9CC-EA02760F78AA}" srcOrd="0" destOrd="0" presId="urn:microsoft.com/office/officeart/2005/8/layout/hierarchy3"/>
    <dgm:cxn modelId="{6A0E2E42-9F4C-4FA5-8162-08E833E4D3D2}" type="presOf" srcId="{915811F9-5EBA-49C7-9C60-B2CF9C8485F9}" destId="{EA509297-340D-4F13-9FC0-DD45A89954BD}" srcOrd="0" destOrd="0" presId="urn:microsoft.com/office/officeart/2005/8/layout/hierarchy3"/>
    <dgm:cxn modelId="{CE4DB4C5-4CD1-4453-8897-AEC0BEFBDD8D}" srcId="{915811F9-5EBA-49C7-9C60-B2CF9C8485F9}" destId="{CCEAAC4E-509E-4260-BE64-B38A4E3D806E}" srcOrd="0" destOrd="0" parTransId="{5820BC4A-E088-475D-A277-47934E2BC6CC}" sibTransId="{07577E08-A1A8-4797-9E5D-5C0F9D92B841}"/>
    <dgm:cxn modelId="{2387E3E1-2DAD-432B-86CE-0FDF5FAB55AF}" srcId="{CCEAAC4E-509E-4260-BE64-B38A4E3D806E}" destId="{0E52186A-BC96-464B-80A2-9F8C3F93964A}" srcOrd="3" destOrd="0" parTransId="{E66CDE0B-B9F4-4486-938C-F5C7801F28F1}" sibTransId="{B81EE8FD-011C-4FF0-A2A3-E5480963D443}"/>
    <dgm:cxn modelId="{7E6D7EA9-F04B-464E-A4DB-6A4B00025D4D}" type="presOf" srcId="{0E52186A-BC96-464B-80A2-9F8C3F93964A}" destId="{D876C7CB-4569-43F9-BBA7-86D3A09DADB3}" srcOrd="0" destOrd="0" presId="urn:microsoft.com/office/officeart/2005/8/layout/hierarchy3"/>
    <dgm:cxn modelId="{CE49E81C-4479-4BEB-A599-2971231DB694}" type="presOf" srcId="{ED36AE7F-52CF-4BC2-96E4-3D3B67404A82}" destId="{F09EA64C-CDBF-4A24-887A-37BD4E445F04}" srcOrd="0" destOrd="0" presId="urn:microsoft.com/office/officeart/2005/8/layout/hierarchy3"/>
    <dgm:cxn modelId="{23063918-111B-4CB8-8626-443CCE405744}" type="presOf" srcId="{CCEAAC4E-509E-4260-BE64-B38A4E3D806E}" destId="{79E11866-055E-43DA-8F90-FCC83754FB17}" srcOrd="0" destOrd="0" presId="urn:microsoft.com/office/officeart/2005/8/layout/hierarchy3"/>
    <dgm:cxn modelId="{59528D28-7E1A-456C-A8DE-9F2566724AAB}" type="presOf" srcId="{62B4B7A5-DD39-4C51-AD6C-B08B912C7F75}" destId="{7128FB25-2AD2-4C66-BE1E-E90746935093}" srcOrd="1" destOrd="0" presId="urn:microsoft.com/office/officeart/2005/8/layout/hierarchy3"/>
    <dgm:cxn modelId="{E0B35E28-B64D-49ED-BB83-652807CD3C31}" type="presOf" srcId="{F0105567-B0BD-4C96-9E56-818B402FF41C}" destId="{A7015BD0-F9A8-4B14-BFF4-3C7DCD170AA4}" srcOrd="0" destOrd="0" presId="urn:microsoft.com/office/officeart/2005/8/layout/hierarchy3"/>
    <dgm:cxn modelId="{1C2687B1-8ACF-4F13-B22D-455ABEE5A7B9}" type="presOf" srcId="{62B4B7A5-DD39-4C51-AD6C-B08B912C7F75}" destId="{9FB6DB0D-BA6D-43CA-A2F5-141C18B3DE05}" srcOrd="0" destOrd="0" presId="urn:microsoft.com/office/officeart/2005/8/layout/hierarchy3"/>
    <dgm:cxn modelId="{E8DB280C-17B3-4B2A-8C42-C26EB8DC1073}" type="presOf" srcId="{A269C494-6C68-492E-AEF2-9641D1340492}" destId="{D07C337F-3C3C-44A3-BF39-473B7D012B7C}" srcOrd="0" destOrd="0" presId="urn:microsoft.com/office/officeart/2005/8/layout/hierarchy3"/>
    <dgm:cxn modelId="{B56939EC-7C57-4555-B79B-106FFD8C4D83}" srcId="{62B4B7A5-DD39-4C51-AD6C-B08B912C7F75}" destId="{A9FF71F5-A06C-4648-8910-45EDDB01286B}" srcOrd="0" destOrd="0" parTransId="{F0105567-B0BD-4C96-9E56-818B402FF41C}" sibTransId="{D91495AB-840B-4884-9E96-BE555337A9DF}"/>
    <dgm:cxn modelId="{9ABB5A2D-B0F6-47F3-8426-6A113B445742}" type="presOf" srcId="{B36D7E06-B3B8-4FA3-AA4E-FB2FC90A0FC4}" destId="{295516FF-285A-4FFF-B1DE-BC00A35D6233}" srcOrd="0" destOrd="0" presId="urn:microsoft.com/office/officeart/2005/8/layout/hierarchy3"/>
    <dgm:cxn modelId="{532FAECA-259F-49FA-9688-B5DA88B52D89}" srcId="{915811F9-5EBA-49C7-9C60-B2CF9C8485F9}" destId="{62B4B7A5-DD39-4C51-AD6C-B08B912C7F75}" srcOrd="1" destOrd="0" parTransId="{AB998DE2-A4EF-40D9-8A27-4C086AA7FD99}" sibTransId="{D1E1D38D-6F18-466C-8FF3-8C36F2A28B63}"/>
    <dgm:cxn modelId="{DA23379A-1E35-4294-BA87-AAB98D2990C2}" srcId="{62B4B7A5-DD39-4C51-AD6C-B08B912C7F75}" destId="{275B4F3A-2E4C-4583-AAA7-E04131A42123}" srcOrd="1" destOrd="0" parTransId="{A269C494-6C68-492E-AEF2-9641D1340492}" sibTransId="{E44C2482-96D0-468C-BA37-FEC62B7CCEA2}"/>
    <dgm:cxn modelId="{CABEDCAC-EEF4-4451-A916-827DCEB758EC}" type="presOf" srcId="{CCEAAC4E-509E-4260-BE64-B38A4E3D806E}" destId="{69E57C70-643E-4C1D-86D4-AB295546806A}" srcOrd="1" destOrd="0" presId="urn:microsoft.com/office/officeart/2005/8/layout/hierarchy3"/>
    <dgm:cxn modelId="{481F0F06-81C3-4ECF-A961-CA7A228AF78F}" type="presOf" srcId="{0B9B9702-7F6C-49B3-A265-49AFB51FF9EB}" destId="{C89D1464-8E16-49DE-9A2A-4AA345E8CF0C}" srcOrd="0" destOrd="0" presId="urn:microsoft.com/office/officeart/2005/8/layout/hierarchy3"/>
    <dgm:cxn modelId="{5AB93610-C390-4FDF-8A37-2A4F374275C6}" type="presOf" srcId="{85FA973A-C92E-4001-A9F7-BB0CAE1B8BFE}" destId="{F2380BD6-5A7A-4395-B8BE-14F2369FE5B2}" srcOrd="0" destOrd="0" presId="urn:microsoft.com/office/officeart/2005/8/layout/hierarchy3"/>
    <dgm:cxn modelId="{B956AD41-BE21-40FC-8B55-D398DD7E25F1}" srcId="{CCEAAC4E-509E-4260-BE64-B38A4E3D806E}" destId="{BFE4099E-8732-4BAF-ABD4-2348F1FE64F6}" srcOrd="1" destOrd="0" parTransId="{767EB8A7-91B9-4636-AB0E-679AC4D02AEC}" sibTransId="{1518AE42-5C18-42E1-97C8-8979FCEC0701}"/>
    <dgm:cxn modelId="{8F69951E-5DDD-469D-9E8B-80DC992B0A15}" type="presOf" srcId="{275B4F3A-2E4C-4583-AAA7-E04131A42123}" destId="{D98AF6B5-BCB9-4A11-9C55-7190D5620659}" srcOrd="0" destOrd="0" presId="urn:microsoft.com/office/officeart/2005/8/layout/hierarchy3"/>
    <dgm:cxn modelId="{65B5D24E-5355-4CD1-B4F2-EC3942DBD193}" srcId="{CCEAAC4E-509E-4260-BE64-B38A4E3D806E}" destId="{ED36AE7F-52CF-4BC2-96E4-3D3B67404A82}" srcOrd="0" destOrd="0" parTransId="{E8DFED1E-F1AC-41C2-87F1-725A5BEDE59C}" sibTransId="{3AC12289-05F7-4E84-A25A-2269A73D36C0}"/>
    <dgm:cxn modelId="{3A284F5F-3C90-4422-A4AA-46754BE7B71B}" type="presOf" srcId="{A9FF71F5-A06C-4648-8910-45EDDB01286B}" destId="{E62D5322-28F4-4C51-A3FF-A4778ADFC968}" srcOrd="0" destOrd="0" presId="urn:microsoft.com/office/officeart/2005/8/layout/hierarchy3"/>
    <dgm:cxn modelId="{403C78F3-5C0A-42F0-8680-9EE3882C6260}" type="presOf" srcId="{D641BD9E-F832-4CF8-B190-9EEBFA6B7EC3}" destId="{9E8B5124-8AD0-44BD-8AA1-DCEE29218AB9}" srcOrd="0" destOrd="0" presId="urn:microsoft.com/office/officeart/2005/8/layout/hierarchy3"/>
    <dgm:cxn modelId="{4368C016-B125-4B0B-86F7-7E2AE3346D1A}" srcId="{CCEAAC4E-509E-4260-BE64-B38A4E3D806E}" destId="{0B9B9702-7F6C-49B3-A265-49AFB51FF9EB}" srcOrd="2" destOrd="0" parTransId="{B36D7E06-B3B8-4FA3-AA4E-FB2FC90A0FC4}" sibTransId="{C9E5A152-A97C-47AA-92AB-15A59E85171C}"/>
    <dgm:cxn modelId="{1FBF8C49-99AA-4B5D-BE64-221F9F130CF2}" type="presOf" srcId="{767EB8A7-91B9-4636-AB0E-679AC4D02AEC}" destId="{839502E3-D5CC-490A-B77E-7761FBE2C110}" srcOrd="0" destOrd="0" presId="urn:microsoft.com/office/officeart/2005/8/layout/hierarchy3"/>
    <dgm:cxn modelId="{B2880F6E-756A-4714-BE40-02EF7D3418BA}" type="presOf" srcId="{E66CDE0B-B9F4-4486-938C-F5C7801F28F1}" destId="{3661E33B-6949-48A2-8CFA-EB9EE4707366}" srcOrd="0" destOrd="0" presId="urn:microsoft.com/office/officeart/2005/8/layout/hierarchy3"/>
    <dgm:cxn modelId="{F371605D-34FC-4E1A-A539-9872292B5089}" type="presParOf" srcId="{EA509297-340D-4F13-9FC0-DD45A89954BD}" destId="{E5A3CAD7-BC39-4C58-AC7B-3EDBB044FFFD}" srcOrd="0" destOrd="0" presId="urn:microsoft.com/office/officeart/2005/8/layout/hierarchy3"/>
    <dgm:cxn modelId="{9138464B-D382-4417-8EF2-8573C5C99FC4}" type="presParOf" srcId="{E5A3CAD7-BC39-4C58-AC7B-3EDBB044FFFD}" destId="{2FC9131A-4992-4DB1-94C3-8FF11CC21577}" srcOrd="0" destOrd="0" presId="urn:microsoft.com/office/officeart/2005/8/layout/hierarchy3"/>
    <dgm:cxn modelId="{04FDA3E7-79C2-4CB1-84C9-1B457A1C577A}" type="presParOf" srcId="{2FC9131A-4992-4DB1-94C3-8FF11CC21577}" destId="{79E11866-055E-43DA-8F90-FCC83754FB17}" srcOrd="0" destOrd="0" presId="urn:microsoft.com/office/officeart/2005/8/layout/hierarchy3"/>
    <dgm:cxn modelId="{4584E1EF-A54E-4475-8E62-5C95289237C4}" type="presParOf" srcId="{2FC9131A-4992-4DB1-94C3-8FF11CC21577}" destId="{69E57C70-643E-4C1D-86D4-AB295546806A}" srcOrd="1" destOrd="0" presId="urn:microsoft.com/office/officeart/2005/8/layout/hierarchy3"/>
    <dgm:cxn modelId="{76BF45E3-67CE-47F9-A9CA-71F15FD2A415}" type="presParOf" srcId="{E5A3CAD7-BC39-4C58-AC7B-3EDBB044FFFD}" destId="{8A2D5D86-B4E5-424F-9519-F2765948E6DD}" srcOrd="1" destOrd="0" presId="urn:microsoft.com/office/officeart/2005/8/layout/hierarchy3"/>
    <dgm:cxn modelId="{2CDD2124-A51C-45FC-AD2E-AE67D689F356}" type="presParOf" srcId="{8A2D5D86-B4E5-424F-9519-F2765948E6DD}" destId="{D91BB2B4-911E-4832-A9CC-EA02760F78AA}" srcOrd="0" destOrd="0" presId="urn:microsoft.com/office/officeart/2005/8/layout/hierarchy3"/>
    <dgm:cxn modelId="{462E4C74-2DED-4B88-8053-E50A9D408CEC}" type="presParOf" srcId="{8A2D5D86-B4E5-424F-9519-F2765948E6DD}" destId="{F09EA64C-CDBF-4A24-887A-37BD4E445F04}" srcOrd="1" destOrd="0" presId="urn:microsoft.com/office/officeart/2005/8/layout/hierarchy3"/>
    <dgm:cxn modelId="{1182CB72-CF90-4B8D-BD5C-F9D2E8F53044}" type="presParOf" srcId="{8A2D5D86-B4E5-424F-9519-F2765948E6DD}" destId="{839502E3-D5CC-490A-B77E-7761FBE2C110}" srcOrd="2" destOrd="0" presId="urn:microsoft.com/office/officeart/2005/8/layout/hierarchy3"/>
    <dgm:cxn modelId="{B27C749D-D857-4DBC-BD85-798EB9438F99}" type="presParOf" srcId="{8A2D5D86-B4E5-424F-9519-F2765948E6DD}" destId="{A825BFDA-573D-4A69-9C14-35BCB39AA588}" srcOrd="3" destOrd="0" presId="urn:microsoft.com/office/officeart/2005/8/layout/hierarchy3"/>
    <dgm:cxn modelId="{52EA837C-CEAD-4176-8216-8BE8BE4EADD7}" type="presParOf" srcId="{8A2D5D86-B4E5-424F-9519-F2765948E6DD}" destId="{295516FF-285A-4FFF-B1DE-BC00A35D6233}" srcOrd="4" destOrd="0" presId="urn:microsoft.com/office/officeart/2005/8/layout/hierarchy3"/>
    <dgm:cxn modelId="{832FF5A0-9D6E-4D28-80C0-E19041CE270F}" type="presParOf" srcId="{8A2D5D86-B4E5-424F-9519-F2765948E6DD}" destId="{C89D1464-8E16-49DE-9A2A-4AA345E8CF0C}" srcOrd="5" destOrd="0" presId="urn:microsoft.com/office/officeart/2005/8/layout/hierarchy3"/>
    <dgm:cxn modelId="{104078B9-D3FD-48F0-89BB-6A465348435B}" type="presParOf" srcId="{8A2D5D86-B4E5-424F-9519-F2765948E6DD}" destId="{3661E33B-6949-48A2-8CFA-EB9EE4707366}" srcOrd="6" destOrd="0" presId="urn:microsoft.com/office/officeart/2005/8/layout/hierarchy3"/>
    <dgm:cxn modelId="{6750F461-E054-486A-B6F9-599B8F8DFC9F}" type="presParOf" srcId="{8A2D5D86-B4E5-424F-9519-F2765948E6DD}" destId="{D876C7CB-4569-43F9-BBA7-86D3A09DADB3}" srcOrd="7" destOrd="0" presId="urn:microsoft.com/office/officeart/2005/8/layout/hierarchy3"/>
    <dgm:cxn modelId="{FDC6FBB5-6B10-43DB-975C-32531311A76C}" type="presParOf" srcId="{EA509297-340D-4F13-9FC0-DD45A89954BD}" destId="{5BD7D9F9-70FF-426D-B76A-9627B43C8773}" srcOrd="1" destOrd="0" presId="urn:microsoft.com/office/officeart/2005/8/layout/hierarchy3"/>
    <dgm:cxn modelId="{B5F46952-B862-4D83-82E6-BD248A6A7637}" type="presParOf" srcId="{5BD7D9F9-70FF-426D-B76A-9627B43C8773}" destId="{FD6E0D99-407D-4EC3-8DEF-67CBDB309078}" srcOrd="0" destOrd="0" presId="urn:microsoft.com/office/officeart/2005/8/layout/hierarchy3"/>
    <dgm:cxn modelId="{29277E67-C645-4A65-A7EC-02C47064ADB7}" type="presParOf" srcId="{FD6E0D99-407D-4EC3-8DEF-67CBDB309078}" destId="{9FB6DB0D-BA6D-43CA-A2F5-141C18B3DE05}" srcOrd="0" destOrd="0" presId="urn:microsoft.com/office/officeart/2005/8/layout/hierarchy3"/>
    <dgm:cxn modelId="{4DED34FD-B90F-46E7-BCBE-2C5BE0C58C56}" type="presParOf" srcId="{FD6E0D99-407D-4EC3-8DEF-67CBDB309078}" destId="{7128FB25-2AD2-4C66-BE1E-E90746935093}" srcOrd="1" destOrd="0" presId="urn:microsoft.com/office/officeart/2005/8/layout/hierarchy3"/>
    <dgm:cxn modelId="{2F57311A-F176-473E-8977-8E057159F282}" type="presParOf" srcId="{5BD7D9F9-70FF-426D-B76A-9627B43C8773}" destId="{E6BE231E-1DE9-43F3-A3BC-059BA6F601E2}" srcOrd="1" destOrd="0" presId="urn:microsoft.com/office/officeart/2005/8/layout/hierarchy3"/>
    <dgm:cxn modelId="{55769719-D6E9-45D4-80AB-8D83798B16E5}" type="presParOf" srcId="{E6BE231E-1DE9-43F3-A3BC-059BA6F601E2}" destId="{A7015BD0-F9A8-4B14-BFF4-3C7DCD170AA4}" srcOrd="0" destOrd="0" presId="urn:microsoft.com/office/officeart/2005/8/layout/hierarchy3"/>
    <dgm:cxn modelId="{DC934338-7627-4488-9DFB-519CA17125B5}" type="presParOf" srcId="{E6BE231E-1DE9-43F3-A3BC-059BA6F601E2}" destId="{E62D5322-28F4-4C51-A3FF-A4778ADFC968}" srcOrd="1" destOrd="0" presId="urn:microsoft.com/office/officeart/2005/8/layout/hierarchy3"/>
    <dgm:cxn modelId="{BEEAD9C7-B478-4643-85AB-CBD3B454B7DB}" type="presParOf" srcId="{E6BE231E-1DE9-43F3-A3BC-059BA6F601E2}" destId="{D07C337F-3C3C-44A3-BF39-473B7D012B7C}" srcOrd="2" destOrd="0" presId="urn:microsoft.com/office/officeart/2005/8/layout/hierarchy3"/>
    <dgm:cxn modelId="{D0E5BA8E-F334-4522-AB20-E0EE5FAADBCC}" type="presParOf" srcId="{E6BE231E-1DE9-43F3-A3BC-059BA6F601E2}" destId="{D98AF6B5-BCB9-4A11-9C55-7190D5620659}" srcOrd="3" destOrd="0" presId="urn:microsoft.com/office/officeart/2005/8/layout/hierarchy3"/>
    <dgm:cxn modelId="{3C5E2338-C2F9-4FF1-A064-DFF3546AF412}" type="presParOf" srcId="{E6BE231E-1DE9-43F3-A3BC-059BA6F601E2}" destId="{F2380BD6-5A7A-4395-B8BE-14F2369FE5B2}" srcOrd="4" destOrd="0" presId="urn:microsoft.com/office/officeart/2005/8/layout/hierarchy3"/>
    <dgm:cxn modelId="{38A18F2A-898C-4CC0-830B-E4B473A9071D}" type="presParOf" srcId="{E6BE231E-1DE9-43F3-A3BC-059BA6F601E2}" destId="{9E8B5124-8AD0-44BD-8AA1-DCEE29218AB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11866-055E-43DA-8F90-FCC83754FB17}">
      <dsp:nvSpPr>
        <dsp:cNvPr id="0" name=""/>
        <dsp:cNvSpPr/>
      </dsp:nvSpPr>
      <dsp:spPr>
        <a:xfrm>
          <a:off x="1131035" y="2426"/>
          <a:ext cx="1411492" cy="705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oper Black" panose="0208090404030B020404" pitchFamily="18" charset="0"/>
            </a:rPr>
            <a:t>Admin</a:t>
          </a:r>
          <a:endParaRPr lang="en-US" sz="2000" kern="1200" dirty="0">
            <a:latin typeface="Cooper Black" panose="0208090404030B020404" pitchFamily="18" charset="0"/>
          </a:endParaRPr>
        </a:p>
      </dsp:txBody>
      <dsp:txXfrm>
        <a:off x="1151706" y="23097"/>
        <a:ext cx="1370150" cy="664404"/>
      </dsp:txXfrm>
    </dsp:sp>
    <dsp:sp modelId="{D91BB2B4-911E-4832-A9CC-EA02760F78AA}">
      <dsp:nvSpPr>
        <dsp:cNvPr id="0" name=""/>
        <dsp:cNvSpPr/>
      </dsp:nvSpPr>
      <dsp:spPr>
        <a:xfrm>
          <a:off x="1272184" y="708172"/>
          <a:ext cx="141149" cy="52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21"/>
              </a:lnTo>
              <a:lnTo>
                <a:pt x="141149" y="52182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EA64C-CDBF-4A24-887A-37BD4E445F04}">
      <dsp:nvSpPr>
        <dsp:cNvPr id="0" name=""/>
        <dsp:cNvSpPr/>
      </dsp:nvSpPr>
      <dsp:spPr>
        <a:xfrm>
          <a:off x="1413334" y="884609"/>
          <a:ext cx="4156539" cy="69077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ooper Black" panose="0208090404030B020404" pitchFamily="18" charset="0"/>
            </a:rPr>
            <a:t>Add Employee</a:t>
          </a:r>
          <a:endParaRPr lang="en-US" sz="3500" kern="1200" dirty="0">
            <a:latin typeface="Cooper Black" panose="0208090404030B020404" pitchFamily="18" charset="0"/>
          </a:endParaRPr>
        </a:p>
      </dsp:txBody>
      <dsp:txXfrm>
        <a:off x="1433566" y="904841"/>
        <a:ext cx="4116075" cy="650306"/>
      </dsp:txXfrm>
    </dsp:sp>
    <dsp:sp modelId="{839502E3-D5CC-490A-B77E-7761FBE2C110}">
      <dsp:nvSpPr>
        <dsp:cNvPr id="0" name=""/>
        <dsp:cNvSpPr/>
      </dsp:nvSpPr>
      <dsp:spPr>
        <a:xfrm>
          <a:off x="1272184" y="708172"/>
          <a:ext cx="141149" cy="1409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353"/>
              </a:lnTo>
              <a:lnTo>
                <a:pt x="141149" y="1409353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5BFDA-573D-4A69-9C14-35BCB39AA588}">
      <dsp:nvSpPr>
        <dsp:cNvPr id="0" name=""/>
        <dsp:cNvSpPr/>
      </dsp:nvSpPr>
      <dsp:spPr>
        <a:xfrm>
          <a:off x="1413334" y="1751816"/>
          <a:ext cx="4208052" cy="73142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ooper Black" panose="0208090404030B020404" pitchFamily="18" charset="0"/>
            </a:rPr>
            <a:t>Search Employee</a:t>
          </a:r>
          <a:endParaRPr lang="en-US" sz="3500" kern="1200" dirty="0">
            <a:latin typeface="Cooper Black" panose="0208090404030B020404" pitchFamily="18" charset="0"/>
          </a:endParaRPr>
        </a:p>
      </dsp:txBody>
      <dsp:txXfrm>
        <a:off x="1434757" y="1773239"/>
        <a:ext cx="4165206" cy="688575"/>
      </dsp:txXfrm>
    </dsp:sp>
    <dsp:sp modelId="{295516FF-285A-4FFF-B1DE-BC00A35D6233}">
      <dsp:nvSpPr>
        <dsp:cNvPr id="0" name=""/>
        <dsp:cNvSpPr/>
      </dsp:nvSpPr>
      <dsp:spPr>
        <a:xfrm>
          <a:off x="1272184" y="708172"/>
          <a:ext cx="128265" cy="2304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4373"/>
              </a:lnTo>
              <a:lnTo>
                <a:pt x="128265" y="2304373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D1464-8E16-49DE-9A2A-4AA345E8CF0C}">
      <dsp:nvSpPr>
        <dsp:cNvPr id="0" name=""/>
        <dsp:cNvSpPr/>
      </dsp:nvSpPr>
      <dsp:spPr>
        <a:xfrm>
          <a:off x="1400449" y="2659673"/>
          <a:ext cx="4192616" cy="70574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ooper Black" panose="0208090404030B020404" pitchFamily="18" charset="0"/>
            </a:rPr>
            <a:t>Update Employee</a:t>
          </a: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1421120" y="2680344"/>
        <a:ext cx="4151274" cy="664404"/>
      </dsp:txXfrm>
    </dsp:sp>
    <dsp:sp modelId="{3661E33B-6949-48A2-8CFA-EB9EE4707366}">
      <dsp:nvSpPr>
        <dsp:cNvPr id="0" name=""/>
        <dsp:cNvSpPr/>
      </dsp:nvSpPr>
      <dsp:spPr>
        <a:xfrm>
          <a:off x="1272184" y="708172"/>
          <a:ext cx="141149" cy="3186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6556"/>
              </a:lnTo>
              <a:lnTo>
                <a:pt x="141149" y="3186556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6C7CB-4569-43F9-BBA7-86D3A09DADB3}">
      <dsp:nvSpPr>
        <dsp:cNvPr id="0" name=""/>
        <dsp:cNvSpPr/>
      </dsp:nvSpPr>
      <dsp:spPr>
        <a:xfrm>
          <a:off x="1413334" y="3541856"/>
          <a:ext cx="4132159" cy="70574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ooper Black" panose="0208090404030B020404" pitchFamily="18" charset="0"/>
            </a:rPr>
            <a:t>Delete Employee</a:t>
          </a:r>
          <a:endParaRPr lang="en-US" sz="3500" kern="1200" dirty="0">
            <a:latin typeface="Cooper Black" panose="0208090404030B020404" pitchFamily="18" charset="0"/>
          </a:endParaRPr>
        </a:p>
      </dsp:txBody>
      <dsp:txXfrm>
        <a:off x="1434005" y="3562527"/>
        <a:ext cx="4090817" cy="664404"/>
      </dsp:txXfrm>
    </dsp:sp>
    <dsp:sp modelId="{9FB6DB0D-BA6D-43CA-A2F5-141C18B3DE05}">
      <dsp:nvSpPr>
        <dsp:cNvPr id="0" name=""/>
        <dsp:cNvSpPr/>
      </dsp:nvSpPr>
      <dsp:spPr>
        <a:xfrm>
          <a:off x="5691961" y="2426"/>
          <a:ext cx="1411492" cy="7057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oper Black" panose="0208090404030B020404" pitchFamily="18" charset="0"/>
            </a:rPr>
            <a:t>Employee</a:t>
          </a:r>
          <a:endParaRPr lang="en-US" sz="2000" kern="1200" dirty="0">
            <a:latin typeface="Cooper Black" panose="0208090404030B020404" pitchFamily="18" charset="0"/>
          </a:endParaRPr>
        </a:p>
      </dsp:txBody>
      <dsp:txXfrm>
        <a:off x="5712632" y="23097"/>
        <a:ext cx="1370150" cy="664404"/>
      </dsp:txXfrm>
    </dsp:sp>
    <dsp:sp modelId="{A7015BD0-F9A8-4B14-BFF4-3C7DCD170AA4}">
      <dsp:nvSpPr>
        <dsp:cNvPr id="0" name=""/>
        <dsp:cNvSpPr/>
      </dsp:nvSpPr>
      <dsp:spPr>
        <a:xfrm>
          <a:off x="5833110" y="708172"/>
          <a:ext cx="141149" cy="52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309"/>
              </a:lnTo>
              <a:lnTo>
                <a:pt x="141149" y="529309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D5322-28F4-4C51-A3FF-A4778ADFC968}">
      <dsp:nvSpPr>
        <dsp:cNvPr id="0" name=""/>
        <dsp:cNvSpPr/>
      </dsp:nvSpPr>
      <dsp:spPr>
        <a:xfrm>
          <a:off x="5974259" y="884609"/>
          <a:ext cx="2879974" cy="70574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ooper Black" panose="0208090404030B020404" pitchFamily="18" charset="0"/>
            </a:rPr>
            <a:t>Attendance</a:t>
          </a:r>
          <a:endParaRPr lang="en-US" sz="3500" kern="1200" dirty="0">
            <a:latin typeface="Cooper Black" panose="0208090404030B020404" pitchFamily="18" charset="0"/>
          </a:endParaRPr>
        </a:p>
      </dsp:txBody>
      <dsp:txXfrm>
        <a:off x="5994930" y="905280"/>
        <a:ext cx="2838632" cy="664404"/>
      </dsp:txXfrm>
    </dsp:sp>
    <dsp:sp modelId="{D07C337F-3C3C-44A3-BF39-473B7D012B7C}">
      <dsp:nvSpPr>
        <dsp:cNvPr id="0" name=""/>
        <dsp:cNvSpPr/>
      </dsp:nvSpPr>
      <dsp:spPr>
        <a:xfrm>
          <a:off x="5833110" y="708172"/>
          <a:ext cx="141149" cy="1411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1492"/>
              </a:lnTo>
              <a:lnTo>
                <a:pt x="141149" y="1411492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AF6B5-BCB9-4A11-9C55-7190D5620659}">
      <dsp:nvSpPr>
        <dsp:cNvPr id="0" name=""/>
        <dsp:cNvSpPr/>
      </dsp:nvSpPr>
      <dsp:spPr>
        <a:xfrm>
          <a:off x="5974259" y="1766791"/>
          <a:ext cx="2879974" cy="70574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ooper Black" panose="0208090404030B020404" pitchFamily="18" charset="0"/>
            </a:rPr>
            <a:t>Leave</a:t>
          </a:r>
          <a:endParaRPr lang="en-US" sz="3500" kern="1200" dirty="0">
            <a:latin typeface="Cooper Black" panose="0208090404030B020404" pitchFamily="18" charset="0"/>
          </a:endParaRPr>
        </a:p>
      </dsp:txBody>
      <dsp:txXfrm>
        <a:off x="5994930" y="1787462"/>
        <a:ext cx="2838632" cy="664404"/>
      </dsp:txXfrm>
    </dsp:sp>
    <dsp:sp modelId="{F2380BD6-5A7A-4395-B8BE-14F2369FE5B2}">
      <dsp:nvSpPr>
        <dsp:cNvPr id="0" name=""/>
        <dsp:cNvSpPr/>
      </dsp:nvSpPr>
      <dsp:spPr>
        <a:xfrm>
          <a:off x="5833110" y="708172"/>
          <a:ext cx="141149" cy="2293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674"/>
              </a:lnTo>
              <a:lnTo>
                <a:pt x="141149" y="2293674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B5124-8AD0-44BD-8AA1-DCEE29218AB9}">
      <dsp:nvSpPr>
        <dsp:cNvPr id="0" name=""/>
        <dsp:cNvSpPr/>
      </dsp:nvSpPr>
      <dsp:spPr>
        <a:xfrm>
          <a:off x="5974259" y="2648974"/>
          <a:ext cx="2879974" cy="70574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ooper Black" panose="0208090404030B020404" pitchFamily="18" charset="0"/>
            </a:rPr>
            <a:t>Salary</a:t>
          </a:r>
          <a:endParaRPr lang="en-US" sz="3500" kern="1200" dirty="0">
            <a:latin typeface="Cooper Black" panose="0208090404030B020404" pitchFamily="18" charset="0"/>
          </a:endParaRPr>
        </a:p>
      </dsp:txBody>
      <dsp:txXfrm>
        <a:off x="5994930" y="2669645"/>
        <a:ext cx="2838632" cy="664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708658" y="685800"/>
            <a:ext cx="9692641" cy="2714221"/>
          </a:xfrm>
        </p:spPr>
        <p:txBody>
          <a:bodyPr/>
          <a:lstStyle/>
          <a:p>
            <a:endParaRPr lang="en-US" b="1" dirty="0">
              <a:solidFill>
                <a:schemeClr val="accent3"/>
              </a:solidFill>
              <a:latin typeface="Forte" panose="0306090204050207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6581" y="4480560"/>
            <a:ext cx="4084856" cy="152099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</a:t>
            </a:r>
            <a:r>
              <a:rPr lang="en-US" sz="2000" dirty="0" smtClean="0">
                <a:latin typeface="Ravie" panose="04040805050809020602" pitchFamily="82" charset="0"/>
              </a:rPr>
              <a:t>PRESENTED BY:-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latin typeface="Ravie" panose="04040805050809020602" pitchFamily="82" charset="0"/>
              </a:rPr>
              <a:t>ARADHYA PATEL</a:t>
            </a:r>
          </a:p>
          <a:p>
            <a:r>
              <a:rPr lang="en-US" sz="2000" dirty="0" smtClean="0">
                <a:latin typeface="Ravie" panose="04040805050809020602" pitchFamily="82" charset="0"/>
              </a:rPr>
              <a:t>Sandeep </a:t>
            </a:r>
            <a:r>
              <a:rPr lang="en-US" sz="2000" smtClean="0">
                <a:latin typeface="Ravie" panose="04040805050809020602" pitchFamily="82" charset="0"/>
              </a:rPr>
              <a:t>kumar</a:t>
            </a:r>
            <a:endParaRPr lang="en-US" sz="2000" dirty="0">
              <a:latin typeface="Ravie" panose="040408050508090206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1" y="480061"/>
            <a:ext cx="992124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0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64932" y="2334726"/>
            <a:ext cx="2394956" cy="68578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64931" y="2334725"/>
            <a:ext cx="2394956" cy="6857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7" y="1444049"/>
            <a:ext cx="6903076" cy="37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8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Objective:-</a:t>
            </a:r>
            <a:endParaRPr lang="en-US" dirty="0">
              <a:latin typeface="Ravie" panose="04040805050809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26089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sz="2400" dirty="0" smtClean="0">
                <a:latin typeface="Cooper Black" panose="0208090404030B020404" pitchFamily="18" charset="0"/>
              </a:rPr>
              <a:t>An easy way to automate the functionalities of the Employee of the company</a:t>
            </a:r>
          </a:p>
          <a:p>
            <a:pPr>
              <a:buAutoNum type="arabicPeriod"/>
            </a:pPr>
            <a:r>
              <a:rPr lang="en-US" sz="2400" dirty="0" smtClean="0">
                <a:latin typeface="Cooper Black" panose="0208090404030B020404" pitchFamily="18" charset="0"/>
              </a:rPr>
              <a:t>Provide  full functional report to management of company</a:t>
            </a:r>
          </a:p>
          <a:p>
            <a:pPr>
              <a:buAutoNum type="arabicPeriod"/>
            </a:pPr>
            <a:r>
              <a:rPr lang="en-US" sz="2400" dirty="0" smtClean="0">
                <a:latin typeface="Cooper Black" panose="0208090404030B020404" pitchFamily="18" charset="0"/>
              </a:rPr>
              <a:t>Committed to bring the best way of management in the various forms of Employee Management.</a:t>
            </a:r>
          </a:p>
          <a:p>
            <a:pPr>
              <a:buAutoNum type="arabicPeriod"/>
            </a:pPr>
            <a:r>
              <a:rPr lang="en-US" sz="2400" dirty="0" smtClean="0">
                <a:latin typeface="Cooper Black" panose="0208090404030B020404" pitchFamily="18" charset="0"/>
              </a:rPr>
              <a:t>Tool to manage the inner operation  of company related to employee </a:t>
            </a:r>
            <a:r>
              <a:rPr lang="en-US" sz="2400" dirty="0">
                <a:latin typeface="Cooper Black" panose="0208090404030B020404" pitchFamily="18" charset="0"/>
              </a:rPr>
              <a:t>Details, </a:t>
            </a:r>
            <a:r>
              <a:rPr lang="en-US" sz="2400" dirty="0" smtClean="0">
                <a:latin typeface="Cooper Black" panose="0208090404030B020404" pitchFamily="18" charset="0"/>
              </a:rPr>
              <a:t>Leave</a:t>
            </a:r>
            <a:r>
              <a:rPr lang="en-US" sz="2400" dirty="0">
                <a:latin typeface="Cooper Black" panose="0208090404030B020404" pitchFamily="18" charset="0"/>
              </a:rPr>
              <a:t>, </a:t>
            </a:r>
            <a:r>
              <a:rPr lang="en-US" sz="2400" dirty="0" smtClean="0">
                <a:latin typeface="Cooper Black" panose="0208090404030B020404" pitchFamily="18" charset="0"/>
              </a:rPr>
              <a:t>Salary</a:t>
            </a:r>
            <a:r>
              <a:rPr lang="en-US" sz="2400" dirty="0">
                <a:latin typeface="Cooper Black" panose="0208090404030B020404" pitchFamily="18" charset="0"/>
              </a:rPr>
              <a:t>, and Attendance.</a:t>
            </a:r>
            <a:endParaRPr lang="en-US" sz="2400" dirty="0" smtClean="0"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ooper Black" panose="0208090404030B020404" pitchFamily="18" charset="0"/>
              </a:rPr>
              <a:t> </a:t>
            </a:r>
            <a:endParaRPr 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9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Purpose:-</a:t>
            </a:r>
            <a:endParaRPr lang="en-US" dirty="0">
              <a:latin typeface="Ravie" panose="04040805050809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17745" cy="3980180"/>
          </a:xfrm>
        </p:spPr>
        <p:txBody>
          <a:bodyPr/>
          <a:lstStyle/>
          <a:p>
            <a:pPr>
              <a:buAutoNum type="arabicPeriod"/>
            </a:pPr>
            <a:r>
              <a:rPr lang="en-US" sz="2400" dirty="0" smtClean="0">
                <a:latin typeface="Cooper Black" panose="0208090404030B020404" pitchFamily="18" charset="0"/>
              </a:rPr>
              <a:t>Manage the employee in a better way.</a:t>
            </a:r>
          </a:p>
          <a:p>
            <a:pPr>
              <a:buAutoNum type="arabicPeriod" startAt="2"/>
            </a:pPr>
            <a:r>
              <a:rPr lang="en-US" sz="2400" dirty="0" smtClean="0">
                <a:latin typeface="Cooper Black" panose="0208090404030B020404" pitchFamily="18" charset="0"/>
              </a:rPr>
              <a:t>Easy to find the various information  related to employee.</a:t>
            </a:r>
          </a:p>
          <a:p>
            <a:pPr>
              <a:buAutoNum type="arabicPeriod" startAt="3"/>
            </a:pPr>
            <a:r>
              <a:rPr lang="en-US" sz="2400" dirty="0" smtClean="0">
                <a:latin typeface="Cooper Black" panose="0208090404030B020404" pitchFamily="18" charset="0"/>
              </a:rPr>
              <a:t>Maintains the date of Hiring and date of Retirement.</a:t>
            </a:r>
          </a:p>
          <a:p>
            <a:pPr>
              <a:buAutoNum type="arabicPeriod" startAt="4"/>
            </a:pPr>
            <a:r>
              <a:rPr lang="en-US" sz="2400" dirty="0" smtClean="0">
                <a:latin typeface="Cooper Black" panose="0208090404030B020404" pitchFamily="18" charset="0"/>
              </a:rPr>
              <a:t>Maintains the salary ,attendance, events , Leaves, requests</a:t>
            </a:r>
            <a:r>
              <a:rPr lang="en-US" sz="2400" dirty="0">
                <a:latin typeface="Cooper Black" panose="0208090404030B020404" pitchFamily="18" charset="0"/>
              </a:rPr>
              <a:t>.</a:t>
            </a:r>
            <a:r>
              <a:rPr lang="en-US" sz="2400" dirty="0" smtClean="0">
                <a:latin typeface="Cooper Black" panose="0208090404030B0204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0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Scope:-</a:t>
            </a:r>
            <a:endParaRPr lang="en-US" dirty="0">
              <a:latin typeface="Ravie" panose="04040805050809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2800" dirty="0" smtClean="0">
                <a:latin typeface="Cooper Black" panose="0208090404030B020404" pitchFamily="18" charset="0"/>
              </a:rPr>
              <a:t>Works in multiple pc’s with  Java IDE </a:t>
            </a:r>
          </a:p>
          <a:p>
            <a:pPr>
              <a:buAutoNum type="arabicPeriod" startAt="2"/>
            </a:pPr>
            <a:r>
              <a:rPr lang="en-US" sz="2800" dirty="0" smtClean="0">
                <a:latin typeface="Cooper Black" panose="0208090404030B020404" pitchFamily="18" charset="0"/>
              </a:rPr>
              <a:t>Administrator and Employee’s both can use it with ease.</a:t>
            </a:r>
          </a:p>
          <a:p>
            <a:pPr>
              <a:buAutoNum type="arabicPeriod" startAt="3"/>
            </a:pPr>
            <a:r>
              <a:rPr lang="en-US" sz="2800" dirty="0" smtClean="0">
                <a:latin typeface="Cooper Black" panose="0208090404030B020404" pitchFamily="18" charset="0"/>
              </a:rPr>
              <a:t>Can be used simultaneously  and editing &amp; updates can be made easily accordingly.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9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Traditional System :-</a:t>
            </a:r>
            <a:endParaRPr lang="en-US" dirty="0">
              <a:latin typeface="Ravie" panose="04040805050809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oper Black" panose="0208090404030B020404" pitchFamily="18" charset="0"/>
              </a:rPr>
              <a:t>1.  The records are maintained in</a:t>
            </a:r>
            <a:r>
              <a:rPr lang="en-US" sz="3200" dirty="0">
                <a:latin typeface="Cooper Black" panose="0208090404030B020404" pitchFamily="18" charset="0"/>
              </a:rPr>
              <a:t> registers.</a:t>
            </a:r>
          </a:p>
          <a:p>
            <a:pPr marL="0" indent="0">
              <a:buNone/>
            </a:pPr>
            <a:r>
              <a:rPr lang="en-US" sz="3200" dirty="0" smtClean="0">
                <a:latin typeface="Cooper Black" panose="0208090404030B020404" pitchFamily="18" charset="0"/>
              </a:rPr>
              <a:t>2.  Time consuming process.</a:t>
            </a:r>
          </a:p>
          <a:p>
            <a:pPr marL="0" indent="0">
              <a:buNone/>
            </a:pPr>
            <a:r>
              <a:rPr lang="en-US" sz="3200" dirty="0" smtClean="0">
                <a:latin typeface="Cooper Black" panose="0208090404030B020404" pitchFamily="18" charset="0"/>
              </a:rPr>
              <a:t>3.  Complicated  searching, editing , updating  and deleting.</a:t>
            </a:r>
            <a:endParaRPr lang="en-US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1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Proposed System:-</a:t>
            </a:r>
            <a:endParaRPr lang="en-US" dirty="0">
              <a:latin typeface="Ravie" panose="04040805050809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AutoNum type="arabicPeriod"/>
            </a:pPr>
            <a:r>
              <a:rPr lang="en-US" sz="3200" dirty="0" smtClean="0">
                <a:latin typeface="Cooper Black" panose="0208090404030B020404" pitchFamily="18" charset="0"/>
              </a:rPr>
              <a:t>Helps in maintaining the computerized employee details.</a:t>
            </a:r>
          </a:p>
          <a:p>
            <a:pPr>
              <a:buAutoNum type="arabicPeriod" startAt="2"/>
            </a:pPr>
            <a:r>
              <a:rPr lang="en-US" sz="3200" dirty="0" smtClean="0">
                <a:latin typeface="Cooper Black" panose="0208090404030B020404" pitchFamily="18" charset="0"/>
              </a:rPr>
              <a:t>Easy attendance marking.</a:t>
            </a:r>
          </a:p>
          <a:p>
            <a:pPr>
              <a:buAutoNum type="arabicPeriod" startAt="3"/>
            </a:pPr>
            <a:r>
              <a:rPr lang="en-US" sz="3200" dirty="0" smtClean="0">
                <a:latin typeface="Cooper Black" panose="0208090404030B020404" pitchFamily="18" charset="0"/>
              </a:rPr>
              <a:t>Easy calculation of various  leave in categories.</a:t>
            </a:r>
          </a:p>
          <a:p>
            <a:pPr>
              <a:buAutoNum type="arabicPeriod" startAt="3"/>
            </a:pPr>
            <a:r>
              <a:rPr lang="en-US" sz="3200" dirty="0" smtClean="0">
                <a:latin typeface="Cooper Black" panose="0208090404030B020404" pitchFamily="18" charset="0"/>
              </a:rPr>
              <a:t>Create new users to the system accordingly.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Software Requirements:-</a:t>
            </a:r>
            <a:endParaRPr lang="en-US" dirty="0">
              <a:latin typeface="Ravie" panose="04040805050809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92165" cy="384302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oper Black" panose="0208090404030B020404" pitchFamily="18" charset="0"/>
              </a:rPr>
              <a:t>Front End : HTML, CSS, BOOTSTRAP</a:t>
            </a:r>
          </a:p>
          <a:p>
            <a:r>
              <a:rPr lang="en-US" sz="3200" b="1" dirty="0" smtClean="0">
                <a:latin typeface="Cooper Black" panose="0208090404030B020404" pitchFamily="18" charset="0"/>
              </a:rPr>
              <a:t>Back End : J2EE</a:t>
            </a:r>
          </a:p>
          <a:p>
            <a:r>
              <a:rPr lang="en-US" sz="3200" b="1" dirty="0" smtClean="0">
                <a:latin typeface="Cooper Black" panose="0208090404030B020404" pitchFamily="18" charset="0"/>
              </a:rPr>
              <a:t>Operating System : Windows XP or    later.</a:t>
            </a:r>
          </a:p>
          <a:p>
            <a:r>
              <a:rPr lang="en-US" sz="3200" b="1" dirty="0" smtClean="0">
                <a:latin typeface="Cooper Black" panose="0208090404030B020404" pitchFamily="18" charset="0"/>
              </a:rPr>
              <a:t>Database : My Sql.</a:t>
            </a:r>
            <a:endParaRPr lang="en-US" sz="32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Modules:-</a:t>
            </a:r>
            <a:endParaRPr lang="en-US" dirty="0">
              <a:latin typeface="Ravie" panose="040408050508090206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305845"/>
              </p:ext>
            </p:extLst>
          </p:nvPr>
        </p:nvGraphicFramePr>
        <p:xfrm>
          <a:off x="1154955" y="2292439"/>
          <a:ext cx="9985270" cy="425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9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Conclusion:-</a:t>
            </a:r>
            <a:endParaRPr lang="en-US" dirty="0">
              <a:latin typeface="Ravie" panose="04040805050809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57826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Cooper Black" panose="0208090404030B020404" pitchFamily="18" charset="0"/>
              </a:rPr>
              <a:t>T</a:t>
            </a:r>
            <a:r>
              <a:rPr lang="en-US" sz="2800" dirty="0" smtClean="0">
                <a:latin typeface="Cooper Black" panose="0208090404030B020404" pitchFamily="18" charset="0"/>
              </a:rPr>
              <a:t>his Employee management System  :-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800" dirty="0" smtClean="0">
                <a:latin typeface="Cooper Black" panose="0208090404030B020404" pitchFamily="18" charset="0"/>
              </a:rPr>
              <a:t>More efficient and reliable,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800" dirty="0" smtClean="0">
                <a:latin typeface="Cooper Black" panose="0208090404030B020404" pitchFamily="18" charset="0"/>
              </a:rPr>
              <a:t>Less time consuming and easy to use.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800" dirty="0" smtClean="0">
                <a:latin typeface="Cooper Black" panose="0208090404030B020404" pitchFamily="18" charset="0"/>
              </a:rPr>
              <a:t>Huge data storage with less computer memory.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800" dirty="0" smtClean="0">
                <a:latin typeface="Cooper Black" panose="0208090404030B020404" pitchFamily="18" charset="0"/>
              </a:rPr>
              <a:t>Avoid Human errors and effort for maintaining daily data.    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800" dirty="0" smtClean="0">
                <a:latin typeface="Cooper Black" panose="0208090404030B020404" pitchFamily="18" charset="0"/>
              </a:rPr>
              <a:t>Avoid Data inconsistency &amp; redundancy.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32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292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Cooper Black</vt:lpstr>
      <vt:lpstr>Forte</vt:lpstr>
      <vt:lpstr>Ravie</vt:lpstr>
      <vt:lpstr>Wingdings</vt:lpstr>
      <vt:lpstr>Wingdings 3</vt:lpstr>
      <vt:lpstr>Ion Boardroom</vt:lpstr>
      <vt:lpstr>PowerPoint Presentation</vt:lpstr>
      <vt:lpstr>Objective:-</vt:lpstr>
      <vt:lpstr>Purpose:-</vt:lpstr>
      <vt:lpstr>Scope:-</vt:lpstr>
      <vt:lpstr>Traditional System :-</vt:lpstr>
      <vt:lpstr>Proposed System:-</vt:lpstr>
      <vt:lpstr>Software Requirements:-</vt:lpstr>
      <vt:lpstr>Modules:-</vt:lpstr>
      <vt:lpstr>Conclusion:-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 SYSTEM</dc:title>
  <dc:creator>hp</dc:creator>
  <cp:lastModifiedBy>Windows User</cp:lastModifiedBy>
  <cp:revision>13</cp:revision>
  <dcterms:created xsi:type="dcterms:W3CDTF">2019-09-25T17:07:15Z</dcterms:created>
  <dcterms:modified xsi:type="dcterms:W3CDTF">2019-09-27T04:46:24Z</dcterms:modified>
</cp:coreProperties>
</file>