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92" r:id="rId30"/>
    <p:sldId id="291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8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в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Технологии разработки и защиты баз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2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09575"/>
            <a:ext cx="695325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3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728683" cy="408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3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676275"/>
            <a:ext cx="68770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1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885825"/>
            <a:ext cx="66960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6" y="980728"/>
            <a:ext cx="8160905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5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909638"/>
            <a:ext cx="67341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0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76363"/>
            <a:ext cx="6810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9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484828" cy="444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6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7010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0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733675"/>
            <a:ext cx="67437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5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5" y="404664"/>
            <a:ext cx="8117183" cy="60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2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733550"/>
            <a:ext cx="71247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4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557338"/>
            <a:ext cx="69723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4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981075"/>
            <a:ext cx="70485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409825"/>
            <a:ext cx="70485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81000"/>
            <a:ext cx="725805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671638"/>
            <a:ext cx="70008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28850"/>
            <a:ext cx="7162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6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400175"/>
            <a:ext cx="71723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0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76981"/>
            <a:ext cx="7473052" cy="380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4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80374" cy="385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5"/>
            <a:ext cx="8087421" cy="407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0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071563"/>
            <a:ext cx="69723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14488"/>
            <a:ext cx="73342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666750"/>
            <a:ext cx="7153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692415" cy="33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7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80988"/>
            <a:ext cx="6915150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8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814513"/>
            <a:ext cx="72294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3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000250"/>
            <a:ext cx="71247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7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804988"/>
            <a:ext cx="69151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19238"/>
            <a:ext cx="70008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3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76463"/>
            <a:ext cx="72009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3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0089"/>
            <a:ext cx="8154881" cy="32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5" y="620688"/>
            <a:ext cx="293792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181225"/>
            <a:ext cx="71342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0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000250"/>
            <a:ext cx="6696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652799" cy="308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8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7"/>
            <a:ext cx="7803100" cy="437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1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762000"/>
            <a:ext cx="72199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6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838628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2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16832"/>
            <a:ext cx="8321463" cy="260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0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138238"/>
            <a:ext cx="70866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7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852488"/>
            <a:ext cx="69723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1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228725"/>
            <a:ext cx="66770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4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60238" cy="35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6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1600" y="2852936"/>
            <a:ext cx="7772400" cy="150018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4105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87" y="1268760"/>
            <a:ext cx="752376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4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0" y="620688"/>
            <a:ext cx="7460637" cy="577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928688"/>
            <a:ext cx="69246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3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638300"/>
            <a:ext cx="68008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5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Экран (4:3)</PresentationFormat>
  <Paragraphs>3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Работа в 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в SQL</dc:title>
  <dc:creator>Профессор</dc:creator>
  <cp:lastModifiedBy>Профессор</cp:lastModifiedBy>
  <cp:revision>4</cp:revision>
  <dcterms:created xsi:type="dcterms:W3CDTF">2021-10-07T21:14:20Z</dcterms:created>
  <dcterms:modified xsi:type="dcterms:W3CDTF">2021-10-07T21:43:16Z</dcterms:modified>
</cp:coreProperties>
</file>