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0"/>
  </p:notesMasterIdLst>
  <p:sldIdLst>
    <p:sldId id="267" r:id="rId2"/>
    <p:sldId id="257" r:id="rId3"/>
    <p:sldId id="274" r:id="rId4"/>
    <p:sldId id="258" r:id="rId5"/>
    <p:sldId id="259" r:id="rId6"/>
    <p:sldId id="262" r:id="rId7"/>
    <p:sldId id="269" r:id="rId8"/>
    <p:sldId id="270" r:id="rId9"/>
    <p:sldId id="263" r:id="rId10"/>
    <p:sldId id="264" r:id="rId11"/>
    <p:sldId id="275" r:id="rId12"/>
    <p:sldId id="265" r:id="rId13"/>
    <p:sldId id="266" r:id="rId14"/>
    <p:sldId id="276" r:id="rId15"/>
    <p:sldId id="268" r:id="rId16"/>
    <p:sldId id="277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0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082D7-EA3D-E34F-9571-D27B3DB8CA4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6AE9E-84D2-AE42-914C-B58ED52F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6AE9E-84D2-AE42-914C-B58ED52FB2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6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May 26, 2025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40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19" r:id="rId6"/>
    <p:sldLayoutId id="2147483815" r:id="rId7"/>
    <p:sldLayoutId id="2147483816" r:id="rId8"/>
    <p:sldLayoutId id="2147483817" r:id="rId9"/>
    <p:sldLayoutId id="2147483818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n-US/docs/Web/CSS" TargetMode="External"/><Relationship Id="rId4" Type="http://schemas.openxmlformats.org/officeDocument/2006/relationships/hyperlink" Target="https://www.w3.org/TR/html5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63" y="552077"/>
            <a:ext cx="7798058" cy="526508"/>
          </a:xfrm>
          <a:solidFill>
            <a:schemeClr val="bg1">
              <a:alpha val="0"/>
            </a:schemeClr>
          </a:solidFill>
        </p:spPr>
        <p:txBody>
          <a:bodyPr anchor="t">
            <a:noAutofit/>
          </a:bodyPr>
          <a:lstStyle/>
          <a:p>
            <a:r>
              <a:rPr lang="en-US" sz="2800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Batang"/>
              </a:rPr>
              <a:t>BANGLADESH ARMY UNIVERSITY OF SCIENCE AND TECHNOLOGY</a:t>
            </a:r>
            <a:br>
              <a:rPr lang="en-US" b="0" dirty="0">
                <a:latin typeface="Batang"/>
                <a:ea typeface="Batang"/>
              </a:rPr>
            </a:br>
            <a:endParaRPr lang="en-US" b="0" dirty="0">
              <a:solidFill>
                <a:schemeClr val="accent2">
                  <a:lumMod val="75000"/>
                </a:schemeClr>
              </a:solidFill>
              <a:latin typeface="Batang"/>
              <a:ea typeface="Bata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560275"/>
            <a:ext cx="5402180" cy="1963599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CSE 2206:Database management systems sessional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CC202-B9B5-2F18-AC91-FBD1E2E814CC}"/>
              </a:ext>
            </a:extLst>
          </p:cNvPr>
          <p:cNvSpPr txBox="1"/>
          <p:nvPr/>
        </p:nvSpPr>
        <p:spPr>
          <a:xfrm>
            <a:off x="341743" y="4934433"/>
            <a:ext cx="4068664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atang"/>
                <a:ea typeface="Batang"/>
              </a:rPr>
              <a:t>PRESENTED BY:</a:t>
            </a:r>
          </a:p>
          <a:p>
            <a:r>
              <a:rPr lang="en-US" sz="1200" dirty="0">
                <a:latin typeface="Batang"/>
                <a:ea typeface="Batang"/>
              </a:rPr>
              <a:t>Shah Md. </a:t>
            </a:r>
            <a:r>
              <a:rPr lang="en-US" sz="1200" dirty="0" err="1">
                <a:latin typeface="Batang"/>
                <a:ea typeface="Batang"/>
              </a:rPr>
              <a:t>Eheteshamuzzaman</a:t>
            </a:r>
            <a:r>
              <a:rPr lang="en-US" sz="1200" dirty="0">
                <a:latin typeface="Batang"/>
                <a:ea typeface="Batang"/>
              </a:rPr>
              <a:t> </a:t>
            </a:r>
            <a:r>
              <a:rPr lang="en-US" sz="1200" dirty="0" err="1">
                <a:latin typeface="Batang"/>
                <a:ea typeface="Batang"/>
              </a:rPr>
              <a:t>Sabihu</a:t>
            </a:r>
            <a:endParaRPr lang="en-US" sz="1200" dirty="0">
              <a:latin typeface="Batang"/>
              <a:ea typeface="Batang"/>
            </a:endParaRPr>
          </a:p>
          <a:p>
            <a:r>
              <a:rPr lang="en-US" sz="1200" dirty="0">
                <a:latin typeface="Batang"/>
                <a:ea typeface="Batang"/>
              </a:rPr>
              <a:t>ID:0802320205101099</a:t>
            </a:r>
            <a:br>
              <a:rPr lang="en-US" sz="2000" dirty="0">
                <a:latin typeface="Batang"/>
              </a:rPr>
            </a:br>
            <a:r>
              <a:rPr lang="en-US" sz="1200" dirty="0">
                <a:latin typeface="Batang"/>
                <a:ea typeface="Batang"/>
              </a:rPr>
              <a:t>Nafis Fuad Araf</a:t>
            </a:r>
          </a:p>
          <a:p>
            <a:r>
              <a:rPr lang="en-US" sz="1200" dirty="0">
                <a:latin typeface="Batang"/>
                <a:ea typeface="Batang"/>
              </a:rPr>
              <a:t>ID:0802320205101105</a:t>
            </a:r>
          </a:p>
          <a:p>
            <a:endParaRPr lang="en-US" sz="1200" dirty="0">
              <a:latin typeface="Batang"/>
              <a:ea typeface="Batang"/>
            </a:endParaRPr>
          </a:p>
          <a:p>
            <a:endParaRPr lang="en-US" sz="1200" dirty="0">
              <a:latin typeface="Batang"/>
              <a:ea typeface="Bata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2A95-C7F8-B70B-CBC7-7A7489F4667B}"/>
              </a:ext>
            </a:extLst>
          </p:cNvPr>
          <p:cNvSpPr txBox="1"/>
          <p:nvPr/>
        </p:nvSpPr>
        <p:spPr>
          <a:xfrm>
            <a:off x="1285965" y="6123667"/>
            <a:ext cx="5504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Batang"/>
                <a:ea typeface="Batang"/>
              </a:rPr>
              <a:t>DEPARTMENT OF COMPUTER SCIENCE AND ENGINEERING</a:t>
            </a:r>
            <a:endParaRPr lang="en-US" dirty="0">
              <a:latin typeface="Batang"/>
              <a:ea typeface="Batang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13F06-574E-7E7E-650F-B839904A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0412" y="2316827"/>
            <a:ext cx="4298414" cy="2468683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EB7C0-15C6-E94B-2C42-83AC5CB7B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2E50F7-718C-C4A4-0362-A36A2BD567F8}"/>
              </a:ext>
            </a:extLst>
          </p:cNvPr>
          <p:cNvSpPr txBox="1"/>
          <p:nvPr/>
        </p:nvSpPr>
        <p:spPr>
          <a:xfrm>
            <a:off x="662512" y="2282430"/>
            <a:ext cx="6118372" cy="84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Title: Simple Notepad With Daily 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362D8-61DD-7A11-9A5D-1AD9E123A17B}"/>
              </a:ext>
            </a:extLst>
          </p:cNvPr>
          <p:cNvSpPr txBox="1"/>
          <p:nvPr/>
        </p:nvSpPr>
        <p:spPr>
          <a:xfrm>
            <a:off x="4870955" y="4910694"/>
            <a:ext cx="4068664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atang"/>
                <a:ea typeface="Batang"/>
              </a:rPr>
              <a:t>PRESENTED TO:</a:t>
            </a:r>
          </a:p>
          <a:p>
            <a:r>
              <a:rPr lang="en-US" sz="1200" b="1" dirty="0" err="1">
                <a:latin typeface="Batang"/>
                <a:ea typeface="Batang"/>
              </a:rPr>
              <a:t>Ashrafun</a:t>
            </a:r>
            <a:r>
              <a:rPr lang="en-US" sz="1200" b="1" dirty="0">
                <a:latin typeface="Batang"/>
                <a:ea typeface="Batang"/>
              </a:rPr>
              <a:t> </a:t>
            </a:r>
            <a:r>
              <a:rPr lang="en-US" sz="1200" b="1" dirty="0" err="1">
                <a:latin typeface="Batang"/>
                <a:ea typeface="Batang"/>
              </a:rPr>
              <a:t>Zannat</a:t>
            </a:r>
            <a:endParaRPr lang="en-US" sz="1200" b="1" dirty="0">
              <a:latin typeface="Batang"/>
              <a:ea typeface="Batang"/>
            </a:endParaRPr>
          </a:p>
          <a:p>
            <a:r>
              <a:rPr lang="en-US" sz="1200" b="1" dirty="0">
                <a:latin typeface="Batang"/>
                <a:ea typeface="Batang"/>
              </a:rPr>
              <a:t>Assistant Professor</a:t>
            </a:r>
            <a:endParaRPr lang="en-US" sz="2000" b="1" dirty="0">
              <a:latin typeface="Batang"/>
              <a:ea typeface="Batang"/>
            </a:endParaRPr>
          </a:p>
          <a:p>
            <a:r>
              <a:rPr lang="en-US" sz="1200" b="1" dirty="0" err="1">
                <a:latin typeface="Batang"/>
                <a:ea typeface="Batang"/>
              </a:rPr>
              <a:t>Tasmim</a:t>
            </a:r>
            <a:endParaRPr lang="en-US" sz="1200" b="1" dirty="0">
              <a:latin typeface="Batang"/>
              <a:ea typeface="Batang"/>
            </a:endParaRPr>
          </a:p>
          <a:p>
            <a:r>
              <a:rPr lang="en-US" sz="1200" b="1" dirty="0">
                <a:latin typeface="Batang"/>
                <a:ea typeface="Batang"/>
              </a:rPr>
              <a:t>Lecturer &amp; Program Coordinator</a:t>
            </a:r>
          </a:p>
          <a:p>
            <a:endParaRPr lang="en-US" sz="1200" dirty="0">
              <a:latin typeface="Batang"/>
              <a:ea typeface="Batang"/>
            </a:endParaRPr>
          </a:p>
          <a:p>
            <a:endParaRPr lang="en-US" sz="1200" dirty="0">
              <a:latin typeface="Batang"/>
              <a:ea typeface="Batang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0DA30-0146-965D-3B78-87988A4021B6}"/>
              </a:ext>
            </a:extLst>
          </p:cNvPr>
          <p:cNvSpPr txBox="1"/>
          <p:nvPr/>
        </p:nvSpPr>
        <p:spPr>
          <a:xfrm>
            <a:off x="3111190" y="452387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no: 27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72AC5-9F67-8B36-8ABC-17EEDC6EC321}"/>
              </a:ext>
            </a:extLst>
          </p:cNvPr>
          <p:cNvSpPr txBox="1"/>
          <p:nvPr/>
        </p:nvSpPr>
        <p:spPr>
          <a:xfrm>
            <a:off x="11580916" y="6442538"/>
            <a:ext cx="6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010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803" y="381489"/>
            <a:ext cx="8101880" cy="1416702"/>
          </a:xfrm>
        </p:spPr>
        <p:txBody>
          <a:bodyPr anchor="t"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implementation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  <a:ea typeface="+mj-lt"/>
              <a:cs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6164A-7CFC-90DA-E94C-3A6B3D7240E2}"/>
              </a:ext>
            </a:extLst>
          </p:cNvPr>
          <p:cNvSpPr txBox="1"/>
          <p:nvPr/>
        </p:nvSpPr>
        <p:spPr>
          <a:xfrm>
            <a:off x="578765" y="1573554"/>
            <a:ext cx="7544570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Notepad &amp; Task Module: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Add and view personal notes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Assign tasks to team members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View assigned tasks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Team members can accept or reject tasks</a:t>
            </a: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Library Module: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Add students and view student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Add books and view book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Borrow and return books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View borrowed books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Logout option for session management</a:t>
            </a:r>
          </a:p>
          <a:p>
            <a:endParaRPr lang="en-US" sz="2400" dirty="0"/>
          </a:p>
          <a:p>
            <a:pPr marL="285750" indent="-285750" algn="just">
              <a:buFont typeface="Arial,Sans-Serif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C851E-3CFE-650A-0986-32067323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896FF-FC0F-4600-264E-91E60FD41131}"/>
              </a:ext>
            </a:extLst>
          </p:cNvPr>
          <p:cNvSpPr txBox="1"/>
          <p:nvPr/>
        </p:nvSpPr>
        <p:spPr>
          <a:xfrm>
            <a:off x="11553825" y="6478859"/>
            <a:ext cx="4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37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0C7A1-0A97-3A24-C65F-1E075FB2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" y="273451"/>
            <a:ext cx="3750850" cy="2147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E7281E-CCCD-0E1D-0FA2-2E700AE1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21" y="593030"/>
            <a:ext cx="3291664" cy="180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747E2-7830-99F1-366C-29BC53365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3" y="2693976"/>
            <a:ext cx="3520684" cy="299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C924B-F94E-EE19-7927-9D3324BB4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10" y="2693976"/>
            <a:ext cx="2692400" cy="303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168EDE-37ED-92E6-F05C-D6D7250E0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5" y="-6"/>
            <a:ext cx="3205780" cy="2521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17F5B9-CF78-62AB-2CEF-F63C21ACB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5" y="2521394"/>
            <a:ext cx="5598995" cy="3035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71D24B-E1FA-0DFC-B88B-5A8A394EF566}"/>
              </a:ext>
            </a:extLst>
          </p:cNvPr>
          <p:cNvSpPr txBox="1"/>
          <p:nvPr/>
        </p:nvSpPr>
        <p:spPr>
          <a:xfrm>
            <a:off x="11553825" y="6478859"/>
            <a:ext cx="43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047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565" y="171621"/>
            <a:ext cx="7808502" cy="160720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limitation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3EF21-F515-9BB9-250D-511FBF13ED9E}"/>
              </a:ext>
            </a:extLst>
          </p:cNvPr>
          <p:cNvSpPr txBox="1"/>
          <p:nvPr/>
        </p:nvSpPr>
        <p:spPr>
          <a:xfrm>
            <a:off x="516565" y="1778823"/>
            <a:ext cx="7555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Cloud 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overdue or reminder notifications for tasks or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stored only on the local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1A80D-D9DB-E421-C3D6-55531D8B5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073109-E7F6-8AFD-5A37-CA937B5D519B}"/>
              </a:ext>
            </a:extLst>
          </p:cNvPr>
          <p:cNvSpPr txBox="1"/>
          <p:nvPr/>
        </p:nvSpPr>
        <p:spPr>
          <a:xfrm>
            <a:off x="11553825" y="6478859"/>
            <a:ext cx="4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390761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56" y="371464"/>
            <a:ext cx="6545187" cy="160720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Future work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6164A-7CFC-90DA-E94C-3A6B3D7240E2}"/>
              </a:ext>
            </a:extLst>
          </p:cNvPr>
          <p:cNvSpPr txBox="1"/>
          <p:nvPr/>
        </p:nvSpPr>
        <p:spPr>
          <a:xfrm>
            <a:off x="441158" y="1262902"/>
            <a:ext cx="764002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user roles and login (admin, students, team members)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notification system for overdue tasks and book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Enable online multi-user access with 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book categories, search filters, and export options (Excel/PDF)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team collaboration features</a:t>
            </a:r>
          </a:p>
          <a:p>
            <a:endParaRPr lang="en-US" sz="2400" dirty="0"/>
          </a:p>
          <a:p>
            <a:pPr marL="285750" indent="-285750" algn="just">
              <a:buFont typeface="Arial,Sans-Serif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C82EC-6279-371F-131D-0253BB7AC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-86594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07E74-04C5-778F-8BF6-5CDDE9980132}"/>
              </a:ext>
            </a:extLst>
          </p:cNvPr>
          <p:cNvSpPr txBox="1"/>
          <p:nvPr/>
        </p:nvSpPr>
        <p:spPr>
          <a:xfrm>
            <a:off x="11553825" y="6478859"/>
            <a:ext cx="4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3020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56" y="371464"/>
            <a:ext cx="6545187" cy="160720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            work flow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C82EC-6279-371F-131D-0253BB7AC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-86594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07E74-04C5-778F-8BF6-5CDDE9980132}"/>
              </a:ext>
            </a:extLst>
          </p:cNvPr>
          <p:cNvSpPr txBox="1"/>
          <p:nvPr/>
        </p:nvSpPr>
        <p:spPr>
          <a:xfrm>
            <a:off x="11553825" y="6478859"/>
            <a:ext cx="4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E29FE-7923-4531-E0DA-BBFAB74C3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1" y="1353909"/>
            <a:ext cx="7772400" cy="54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45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762" y="543992"/>
            <a:ext cx="6545187" cy="1607202"/>
          </a:xfrm>
        </p:spPr>
        <p:txBody>
          <a:bodyPr anchor="t"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endParaRPr lang="en-US" sz="4300" dirty="0">
              <a:solidFill>
                <a:schemeClr val="accent5">
                  <a:lumMod val="49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6164A-7CFC-90DA-E94C-3A6B3D7240E2}"/>
              </a:ext>
            </a:extLst>
          </p:cNvPr>
          <p:cNvSpPr txBox="1"/>
          <p:nvPr/>
        </p:nvSpPr>
        <p:spPr>
          <a:xfrm>
            <a:off x="376233" y="892260"/>
            <a:ext cx="7384861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a simple yet functional system for notes, task assignment, and library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Learned integration of multiple modules with PHP and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Gained experience in user interface design and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System can be expanded into a more comprehensive platform</a:t>
            </a:r>
          </a:p>
          <a:p>
            <a:pPr algn="l"/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lvl="1" algn="just">
              <a:lnSpc>
                <a:spcPct val="150000"/>
              </a:lnSpc>
            </a:pPr>
            <a:endParaRPr lang="en-US" dirty="0">
              <a:latin typeface="Times New Roman"/>
            </a:endParaRPr>
          </a:p>
          <a:p>
            <a:pPr algn="just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AD18-94A1-ADC6-E47C-64E237306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90618-6194-3950-1D95-D663714E7411}"/>
              </a:ext>
            </a:extLst>
          </p:cNvPr>
          <p:cNvSpPr txBox="1"/>
          <p:nvPr/>
        </p:nvSpPr>
        <p:spPr>
          <a:xfrm>
            <a:off x="11553825" y="6478859"/>
            <a:ext cx="45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9293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56" y="371464"/>
            <a:ext cx="6545187" cy="160720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            references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C82EC-6279-371F-131D-0253BB7AC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-86594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07E74-04C5-778F-8BF6-5CDDE9980132}"/>
              </a:ext>
            </a:extLst>
          </p:cNvPr>
          <p:cNvSpPr txBox="1"/>
          <p:nvPr/>
        </p:nvSpPr>
        <p:spPr>
          <a:xfrm>
            <a:off x="11553825" y="6478859"/>
            <a:ext cx="4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96D90-E9AB-FBA9-1956-5056D76E5F43}"/>
              </a:ext>
            </a:extLst>
          </p:cNvPr>
          <p:cNvSpPr txBox="1"/>
          <p:nvPr/>
        </p:nvSpPr>
        <p:spPr>
          <a:xfrm>
            <a:off x="448856" y="1714503"/>
            <a:ext cx="7467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W3C, “HTML5 Specification,” World Wide Web Consortium (W3C), 2014. [Online]. Available: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4"/>
              </a:rPr>
              <a:t>https://www.w3.org/TR/html5/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M. Keith and M. Andrew,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CSS: The Definitive Guide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4th ed., O’Reilly Media, 2020. [Online]. Available: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5"/>
              </a:rPr>
              <a:t>https://developer.mozilla.org/en-US/docs/Web/CSS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52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483" y="800106"/>
            <a:ext cx="7512251" cy="91439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-webkit-standard"/>
                <a:cs typeface="Arial Hebrew Scholar" pitchFamily="2" charset="-79"/>
              </a:rPr>
              <a:t>Question and answer</a:t>
            </a:r>
            <a:br>
              <a:rPr lang="en-US" i="1" dirty="0">
                <a:solidFill>
                  <a:schemeClr val="accent5">
                    <a:lumMod val="49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</a:br>
            <a:endParaRPr lang="en-US" i="1" dirty="0">
              <a:solidFill>
                <a:schemeClr val="accent5">
                  <a:lumMod val="49000"/>
                </a:schemeClr>
              </a:solidFill>
              <a:latin typeface="Arial Hebrew Scholar" pitchFamily="2" charset="-79"/>
              <a:cs typeface="Arial Hebrew Scholar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2EC4B-A3C3-8FBC-F9F0-CCA40703C9C2}"/>
              </a:ext>
            </a:extLst>
          </p:cNvPr>
          <p:cNvSpPr txBox="1"/>
          <p:nvPr/>
        </p:nvSpPr>
        <p:spPr>
          <a:xfrm>
            <a:off x="1698255" y="3073121"/>
            <a:ext cx="74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Thank you for your attention 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3DE1F-66FC-8C93-7130-569E880F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8532D-9200-4130-698D-3F1A537B9A73}"/>
              </a:ext>
            </a:extLst>
          </p:cNvPr>
          <p:cNvSpPr txBox="1"/>
          <p:nvPr/>
        </p:nvSpPr>
        <p:spPr>
          <a:xfrm>
            <a:off x="11553825" y="6478859"/>
            <a:ext cx="43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310341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964" y="3026927"/>
            <a:ext cx="6454950" cy="805097"/>
          </a:xfrm>
        </p:spPr>
        <p:txBody>
          <a:bodyPr anchor="t">
            <a:normAutofit/>
          </a:bodyPr>
          <a:lstStyle/>
          <a:p>
            <a:pPr algn="l"/>
            <a:r>
              <a:rPr lang="en-US" sz="4300" dirty="0">
                <a:solidFill>
                  <a:schemeClr val="accent2">
                    <a:lumMod val="75000"/>
                  </a:schemeClr>
                </a:solidFill>
                <a:latin typeface="Batang"/>
                <a:ea typeface="Batang"/>
              </a:rPr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7F5CD-79F2-6DE7-FA45-035648F76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91B59-0400-5958-9B37-478CAE88F543}"/>
              </a:ext>
            </a:extLst>
          </p:cNvPr>
          <p:cNvSpPr txBox="1"/>
          <p:nvPr/>
        </p:nvSpPr>
        <p:spPr>
          <a:xfrm>
            <a:off x="11553825" y="6478859"/>
            <a:ext cx="42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542679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08BA5-8124-7CCC-9ACD-75606CF0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-6"/>
            <a:ext cx="9144000" cy="8572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C35C0-84D6-12CC-15F6-04CD090CD501}"/>
              </a:ext>
            </a:extLst>
          </p:cNvPr>
          <p:cNvSpPr txBox="1"/>
          <p:nvPr/>
        </p:nvSpPr>
        <p:spPr>
          <a:xfrm>
            <a:off x="80947" y="975839"/>
            <a:ext cx="80740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web-based tool combining personal note-taking, task assignment, and library management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Users can add/view notes, assign and track tasks with team response options (accept/reject)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Integrated mini library system for managing books and students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Designed for simplicity and local 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4742C2-1343-9279-1727-03547B7B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D0B912-5A34-0359-6BAE-32612E94486E}"/>
              </a:ext>
            </a:extLst>
          </p:cNvPr>
          <p:cNvSpPr txBox="1"/>
          <p:nvPr/>
        </p:nvSpPr>
        <p:spPr>
          <a:xfrm>
            <a:off x="11553825" y="6478859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96600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08BA5-8124-7CCC-9ACD-75606CF0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-6"/>
            <a:ext cx="9144000" cy="8572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4742C2-1343-9279-1727-03547B7B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C552E-E9EE-BDC6-1725-D343455B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8" y="2005199"/>
            <a:ext cx="5855204" cy="3351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82D10-3E6E-00D9-BFE6-4A6A113BC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52" y="1989740"/>
            <a:ext cx="6135461" cy="3371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328AF-136C-41BC-C6CC-13295A5BDEF5}"/>
              </a:ext>
            </a:extLst>
          </p:cNvPr>
          <p:cNvSpPr txBox="1"/>
          <p:nvPr/>
        </p:nvSpPr>
        <p:spPr>
          <a:xfrm>
            <a:off x="11553825" y="6478859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53669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6164A-7CFC-90DA-E94C-3A6B3D7240E2}"/>
              </a:ext>
            </a:extLst>
          </p:cNvPr>
          <p:cNvSpPr txBox="1"/>
          <p:nvPr/>
        </p:nvSpPr>
        <p:spPr>
          <a:xfrm>
            <a:off x="462858" y="1383632"/>
            <a:ext cx="760879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Combines three key modules: Notepad, Task Management, and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Notepad module allows adding and viewing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Task module enables assigning tasks, viewing tasks, and tracking team responses (accept/reject)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Library system manages books, students, and borrow/return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Built with PHP and MySQL, featuring a clean and user-friendly interface</a:t>
            </a:r>
          </a:p>
          <a:p>
            <a:pPr algn="just"/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4CD62-EF55-3404-42AA-7F99FB094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48" y="-1239018"/>
            <a:ext cx="9144000" cy="247802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D8A9A1-773C-4DD5-D71D-1713AB9F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615866-B13D-2EEA-758D-BEDB88247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5" y="1383632"/>
            <a:ext cx="3735575" cy="4807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684937-961F-35F1-1992-BBF6C65A0234}"/>
              </a:ext>
            </a:extLst>
          </p:cNvPr>
          <p:cNvSpPr txBox="1"/>
          <p:nvPr/>
        </p:nvSpPr>
        <p:spPr>
          <a:xfrm>
            <a:off x="11553825" y="6501161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4182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57" y="171621"/>
            <a:ext cx="6545187" cy="160720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Related works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797AE-3006-B084-2C5F-0634CDC696DE}"/>
              </a:ext>
            </a:extLst>
          </p:cNvPr>
          <p:cNvSpPr txBox="1"/>
          <p:nvPr/>
        </p:nvSpPr>
        <p:spPr>
          <a:xfrm>
            <a:off x="457200" y="1885950"/>
            <a:ext cx="7623979" cy="293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Comparable to Google Keep and Microsoft To Do (for notes and task management)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Library CMS for book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Lightweight, custom-built solution tailored for small-scale, local use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7D6EE-5F43-B577-5B56-DA76CDCB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DBF01-818A-AAAD-D826-38A42BF17E51}"/>
              </a:ext>
            </a:extLst>
          </p:cNvPr>
          <p:cNvSpPr txBox="1"/>
          <p:nvPr/>
        </p:nvSpPr>
        <p:spPr>
          <a:xfrm>
            <a:off x="11553825" y="6478859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0514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645" y="341385"/>
            <a:ext cx="6545187" cy="1607202"/>
          </a:xfrm>
        </p:spPr>
        <p:txBody>
          <a:bodyPr anchor="t">
            <a:normAutofit/>
          </a:bodyPr>
          <a:lstStyle/>
          <a:p>
            <a:r>
              <a:rPr lang="en-US" i="1" u="none" strike="noStrike" dirty="0">
                <a:solidFill>
                  <a:srgbClr val="000000"/>
                </a:solidFill>
                <a:effectLst/>
                <a:latin typeface="-webkit-standard"/>
              </a:rPr>
              <a:t>    </a:t>
            </a:r>
            <a:r>
              <a:rPr lang="en-US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-webkit-standard"/>
              </a:rPr>
              <a:t>motivation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6164A-7CFC-90DA-E94C-3A6B3D7240E2}"/>
              </a:ext>
            </a:extLst>
          </p:cNvPr>
          <p:cNvSpPr txBox="1"/>
          <p:nvPr/>
        </p:nvSpPr>
        <p:spPr>
          <a:xfrm>
            <a:off x="100470" y="1465400"/>
            <a:ext cx="797118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People often forget tasks without a clear assignment and tracking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Paper-based library and task management are inefficient and error-prone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Combining notes, tasks with team collaboration, and library management saves time and effort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Useful for students, teachers, and small teams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BA2EB-A42D-2BD9-EB0C-BA3C1379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0DC9D-37A6-32AC-8A8D-BEC6A56FEA1A}"/>
              </a:ext>
            </a:extLst>
          </p:cNvPr>
          <p:cNvSpPr txBox="1"/>
          <p:nvPr/>
        </p:nvSpPr>
        <p:spPr>
          <a:xfrm>
            <a:off x="11553825" y="6478859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960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333" y="397024"/>
            <a:ext cx="5843345" cy="160720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objectives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748E7-DAB4-789C-C937-FB83AA8EAE6C}"/>
              </a:ext>
            </a:extLst>
          </p:cNvPr>
          <p:cNvSpPr txBox="1"/>
          <p:nvPr/>
        </p:nvSpPr>
        <p:spPr>
          <a:xfrm>
            <a:off x="596831" y="1118937"/>
            <a:ext cx="74748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Build a system to manage personal notes and assigned tasks with team response tracking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Provide a library management system for books and student records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Ensure data is stored securely in a structured database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Enable smooth workflow with easy interfaces</a:t>
            </a:r>
          </a:p>
          <a:p>
            <a:pPr algn="just"/>
            <a:br>
              <a:rPr lang="en-US" sz="2400" dirty="0"/>
            </a:br>
            <a:r>
              <a:rPr lang="en-US" sz="2400" b="1" dirty="0"/>
              <a:t>Project Benefits: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Saves time and effort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Reduces paperwork and confusion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Facilitates team communication on tasks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FA1AA-AED7-8F4E-2C74-11070B7C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C2447-4BC4-5B21-15CC-2DA433252B4D}"/>
              </a:ext>
            </a:extLst>
          </p:cNvPr>
          <p:cNvSpPr txBox="1"/>
          <p:nvPr/>
        </p:nvSpPr>
        <p:spPr>
          <a:xfrm>
            <a:off x="11553825" y="6478859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02024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54" y="168148"/>
            <a:ext cx="7196898" cy="1567097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-webkit-standard"/>
              </a:rPr>
              <a:t>methodology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3CA38-28E0-4C6C-C17C-3689316BC48A}"/>
              </a:ext>
            </a:extLst>
          </p:cNvPr>
          <p:cNvSpPr txBox="1"/>
          <p:nvPr/>
        </p:nvSpPr>
        <p:spPr>
          <a:xfrm>
            <a:off x="499357" y="1458025"/>
            <a:ext cx="758182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Users add notes and assign tasks via forms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Team members can accept or reject assigned tasks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Library management supports adding/viewing books and students, borrowing, and returns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PHP handles backend logic and MySQL stores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CRUD operations implemented for all modules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Simple navigation through buttons and links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22D57-8521-5CD6-6E9C-FD0B0359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C8E97-1551-7BEC-245D-404AA321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5" y="1574797"/>
            <a:ext cx="4142743" cy="3526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5C57D-B860-BB83-E5CE-219B11C99E81}"/>
              </a:ext>
            </a:extLst>
          </p:cNvPr>
          <p:cNvSpPr txBox="1"/>
          <p:nvPr/>
        </p:nvSpPr>
        <p:spPr>
          <a:xfrm>
            <a:off x="11553825" y="6478859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47017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31" y="107301"/>
            <a:ext cx="7808502" cy="160720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webkit-standard"/>
                <a:ea typeface="Batang"/>
              </a:rPr>
              <a:t>Tools &amp; technology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tang"/>
              <a:ea typeface="Batang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96869-3C58-EB00-9FA6-33D9041C5CA0}"/>
              </a:ext>
            </a:extLst>
          </p:cNvPr>
          <p:cNvSpPr txBox="1"/>
          <p:nvPr/>
        </p:nvSpPr>
        <p:spPr>
          <a:xfrm>
            <a:off x="573831" y="1336258"/>
            <a:ext cx="7740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Frontend:</a:t>
            </a:r>
            <a:r>
              <a:rPr lang="en-US" sz="2400" dirty="0"/>
              <a:t> HTML,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Backend:</a:t>
            </a:r>
            <a:r>
              <a:rPr lang="en-US" sz="2400" dirty="0"/>
              <a:t> 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Database:</a:t>
            </a:r>
            <a:r>
              <a:rPr lang="en-US" sz="2400" dirty="0"/>
              <a:t> 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Others:</a:t>
            </a:r>
            <a:r>
              <a:rPr lang="en-US" sz="2400" dirty="0"/>
              <a:t>  XAMPP (local server)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0FE1A-DB32-AD3E-B0B7-1880DA1B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90" y="8781"/>
            <a:ext cx="1241226" cy="1241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5A967-3D89-ABFE-95D9-2B2FE0A8F0F1}"/>
              </a:ext>
            </a:extLst>
          </p:cNvPr>
          <p:cNvSpPr txBox="1"/>
          <p:nvPr/>
        </p:nvSpPr>
        <p:spPr>
          <a:xfrm>
            <a:off x="11553825" y="6478859"/>
            <a:ext cx="31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885802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664</Words>
  <Application>Microsoft Macintosh PowerPoint</Application>
  <PresentationFormat>Widescreen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Batang</vt:lpstr>
      <vt:lpstr>-webkit-standard</vt:lpstr>
      <vt:lpstr>Arial</vt:lpstr>
      <vt:lpstr>Arial Hebrew Scholar</vt:lpstr>
      <vt:lpstr>Arial,Sans-Serif</vt:lpstr>
      <vt:lpstr>Calibri</vt:lpstr>
      <vt:lpstr>Gill Sans Nova</vt:lpstr>
      <vt:lpstr>Times New Roman</vt:lpstr>
      <vt:lpstr>GradientRiseVTI</vt:lpstr>
      <vt:lpstr>BANGLADESH ARMY UNIVERSITY OF SCIENCE AND TECHNOLOGY </vt:lpstr>
      <vt:lpstr>project</vt:lpstr>
      <vt:lpstr>project</vt:lpstr>
      <vt:lpstr>introduction</vt:lpstr>
      <vt:lpstr>Related works</vt:lpstr>
      <vt:lpstr>    motivation</vt:lpstr>
      <vt:lpstr>objectives</vt:lpstr>
      <vt:lpstr>methodology</vt:lpstr>
      <vt:lpstr>Tools &amp; technology</vt:lpstr>
      <vt:lpstr>           implementation</vt:lpstr>
      <vt:lpstr>PowerPoint Presentation</vt:lpstr>
      <vt:lpstr>limitation</vt:lpstr>
      <vt:lpstr>Future work</vt:lpstr>
      <vt:lpstr>            work flow</vt:lpstr>
      <vt:lpstr>      conclusion </vt:lpstr>
      <vt:lpstr>            references</vt:lpstr>
      <vt:lpstr>Question and answer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Nafis Fuad Araf</cp:lastModifiedBy>
  <cp:revision>290</cp:revision>
  <dcterms:created xsi:type="dcterms:W3CDTF">2024-08-19T15:18:51Z</dcterms:created>
  <dcterms:modified xsi:type="dcterms:W3CDTF">2025-05-25T19:21:06Z</dcterms:modified>
</cp:coreProperties>
</file>