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9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318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139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93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1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541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559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4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383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A893-2398-DF51-9EEA-1F04ADBB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NFT (Non-Fungible Token)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025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5786-A326-35FA-F856-30ABEA57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894182" cy="4023360"/>
          </a:xfrm>
        </p:spPr>
        <p:txBody>
          <a:bodyPr>
            <a:normAutofit/>
          </a:bodyPr>
          <a:lstStyle/>
          <a:p>
            <a:r>
              <a:rPr lang="en-US" sz="4000" dirty="0"/>
              <a:t>Hikmah </a:t>
            </a:r>
            <a:r>
              <a:rPr lang="en-US" sz="4000" dirty="0" err="1"/>
              <a:t>Nisya</a:t>
            </a:r>
            <a:r>
              <a:rPr lang="en-US" sz="4000" dirty="0"/>
              <a:t>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12367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F596-2C36-C131-693C-0FDD3AB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NFT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F6EF-B169-8832-6EFE-A688DEF8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Nft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asset digital yang </a:t>
            </a:r>
            <a:r>
              <a:rPr lang="en-US" dirty="0" err="1"/>
              <a:t>semakin</a:t>
            </a:r>
            <a:r>
              <a:rPr lang="en-US" dirty="0"/>
              <a:t> popular . Dari </a:t>
            </a:r>
            <a:r>
              <a:rPr lang="en-US" dirty="0" err="1"/>
              <a:t>seni,makanan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kicauan</a:t>
            </a:r>
            <a:r>
              <a:rPr lang="en-US" dirty="0"/>
              <a:t> </a:t>
            </a:r>
            <a:r>
              <a:rPr lang="en-US" dirty="0" err="1"/>
              <a:t>langka</a:t>
            </a:r>
            <a:r>
              <a:rPr lang="en-US" dirty="0"/>
              <a:t>,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diprediksikan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pengaruhnya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dikalangan</a:t>
            </a:r>
            <a:r>
              <a:rPr lang="en-US" dirty="0"/>
              <a:t> investor </a:t>
            </a:r>
            <a:r>
              <a:rPr lang="en-US" dirty="0" err="1"/>
              <a:t>muda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D" dirty="0"/>
              <a:t>	 </a:t>
            </a:r>
            <a:r>
              <a:rPr lang="en-ID" dirty="0" err="1"/>
              <a:t>Menurut</a:t>
            </a:r>
            <a:r>
              <a:rPr lang="en-ID" dirty="0"/>
              <a:t> situs </a:t>
            </a:r>
            <a:r>
              <a:rPr lang="en-ID" dirty="0" err="1"/>
              <a:t>Coindesk</a:t>
            </a:r>
            <a:r>
              <a:rPr lang="en-ID" dirty="0"/>
              <a:t>, </a:t>
            </a:r>
            <a:r>
              <a:rPr lang="en-ID" dirty="0" err="1"/>
              <a:t>pendapatan</a:t>
            </a:r>
            <a:r>
              <a:rPr lang="en-ID" dirty="0"/>
              <a:t> pada NFT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$174 </a:t>
            </a:r>
            <a:r>
              <a:rPr lang="en-ID" dirty="0" err="1"/>
              <a:t>juta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November 2017</a:t>
            </a:r>
          </a:p>
        </p:txBody>
      </p:sp>
    </p:spTree>
    <p:extLst>
      <p:ext uri="{BB962C8B-B14F-4D97-AF65-F5344CB8AC3E}">
        <p14:creationId xmlns:p14="http://schemas.microsoft.com/office/powerpoint/2010/main" val="243995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CDB8-8332-80F8-8AAF-8BF9F586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7419"/>
            <a:ext cx="10018713" cy="38037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NFT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aste</a:t>
            </a:r>
            <a:r>
              <a:rPr lang="en-US" dirty="0"/>
              <a:t> digital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dunia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lukisan,seni</a:t>
            </a:r>
            <a:r>
              <a:rPr lang="en-US" dirty="0"/>
              <a:t> music, item game </a:t>
            </a:r>
            <a:r>
              <a:rPr lang="en-US" dirty="0" err="1"/>
              <a:t>sampai</a:t>
            </a:r>
            <a:r>
              <a:rPr lang="en-US" dirty="0"/>
              <a:t> video </a:t>
            </a:r>
            <a:r>
              <a:rPr lang="en-US" dirty="0" err="1"/>
              <a:t>singkat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asset digital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online,biasanya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cryptocurrency,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asset </a:t>
            </a:r>
            <a:r>
              <a:rPr lang="en-US" dirty="0" err="1"/>
              <a:t>crpto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 Pada </a:t>
            </a:r>
            <a:r>
              <a:rPr lang="en-US" dirty="0" err="1"/>
              <a:t>tahun</a:t>
            </a:r>
            <a:r>
              <a:rPr lang="en-US" dirty="0"/>
              <a:t> 2014 NFT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digital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826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7A3-3BB4-489B-8160-99CFF08E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NFT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1B91-ACD3-3938-5E48-3588D5FD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Pada NFT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para </a:t>
            </a:r>
            <a:r>
              <a:rPr lang="en-US" dirty="0" err="1"/>
              <a:t>pembeli</a:t>
            </a:r>
            <a:r>
              <a:rPr lang="en-US" dirty="0"/>
              <a:t> NFT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tungga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asset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(NFT). Lalu NFT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diduplikasi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dan NFT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CEO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lelang</a:t>
            </a:r>
            <a:r>
              <a:rPr lang="en-US" dirty="0"/>
              <a:t> NFT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$2.9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padalah</a:t>
            </a:r>
            <a:r>
              <a:rPr lang="en-US" dirty="0"/>
              <a:t> </a:t>
            </a:r>
            <a:r>
              <a:rPr lang="en-US" dirty="0" err="1"/>
              <a:t>siapapun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tangkapan</a:t>
            </a:r>
            <a:r>
              <a:rPr lang="en-US" dirty="0"/>
              <a:t> layer dan </a:t>
            </a:r>
            <a:r>
              <a:rPr lang="en-US" dirty="0" err="1"/>
              <a:t>memiliki</a:t>
            </a:r>
            <a:r>
              <a:rPr lang="en-US" dirty="0"/>
              <a:t> NFT </a:t>
            </a:r>
            <a:r>
              <a:rPr lang="en-US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189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66E-E644-6D99-C280-6064511D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14401"/>
            <a:ext cx="10018713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Sehingga</a:t>
            </a:r>
            <a:r>
              <a:rPr lang="en-US" dirty="0"/>
              <a:t> system NFT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namany</a:t>
            </a:r>
            <a:r>
              <a:rPr lang="en-US" dirty="0"/>
              <a:t> proses </a:t>
            </a:r>
            <a:r>
              <a:rPr lang="en-US" dirty="0" err="1"/>
              <a:t>embosing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mengubah</a:t>
            </a:r>
            <a:r>
              <a:rPr lang="en-US" dirty="0"/>
              <a:t> file digital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asset </a:t>
            </a:r>
            <a:r>
              <a:rPr lang="en-US" dirty="0" err="1"/>
              <a:t>kripto</a:t>
            </a:r>
            <a:r>
              <a:rPr lang="en-US" dirty="0"/>
              <a:t> di blockchain,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diungkapkan</a:t>
            </a:r>
            <a:r>
              <a:rPr lang="en-US" dirty="0"/>
              <a:t> oleh </a:t>
            </a:r>
            <a:r>
              <a:rPr lang="en-US" dirty="0" err="1"/>
              <a:t>Etherium</a:t>
            </a:r>
            <a:r>
              <a:rPr lang="en-US" dirty="0"/>
              <a:t>.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pencetakan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Open </a:t>
            </a:r>
            <a:r>
              <a:rPr lang="en-US" dirty="0" err="1"/>
              <a:t>Sea,MakersPace,Mintable</a:t>
            </a:r>
            <a:r>
              <a:rPr lang="en-US" dirty="0"/>
              <a:t> dan The Drop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06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65D4-A921-ECDD-8DC3-44FC1882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NFT </a:t>
            </a:r>
            <a:r>
              <a:rPr lang="en-US" dirty="0" err="1"/>
              <a:t>dengan</a:t>
            </a:r>
            <a:r>
              <a:rPr lang="en-US" dirty="0"/>
              <a:t> Cryptocurrency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4D86-C1EF-4AC8-C6B2-5130462B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kata “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”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membaray</a:t>
            </a:r>
            <a:r>
              <a:rPr lang="en-US" dirty="0"/>
              <a:t> $10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asset $5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1 bitcoin </a:t>
            </a:r>
            <a:r>
              <a:rPr lang="en-US" dirty="0" err="1"/>
              <a:t>dengan</a:t>
            </a:r>
            <a:r>
              <a:rPr lang="en-US" dirty="0"/>
              <a:t> 1 item bitcoin.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juga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cryptocurrency., pada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uang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penukaran</a:t>
            </a:r>
            <a:r>
              <a:rPr lang="en-US" dirty="0"/>
              <a:t> uang.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Etherium</a:t>
            </a:r>
            <a:r>
              <a:rPr lang="en-US" dirty="0"/>
              <a:t> </a:t>
            </a:r>
            <a:r>
              <a:rPr lang="en-US" dirty="0" err="1"/>
              <a:t>seharga</a:t>
            </a:r>
            <a:r>
              <a:rPr lang="en-US" dirty="0"/>
              <a:t> $2.840,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Etherium</a:t>
            </a:r>
            <a:r>
              <a:rPr lang="en-US" dirty="0"/>
              <a:t> naik dan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menjualnya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630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AD2F-9BAE-4753-F6A3-2C240670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NFT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F693-5FF7-F1D6-AC61-71BF9017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Seni</a:t>
            </a:r>
            <a:endParaRPr lang="en-US" dirty="0"/>
          </a:p>
          <a:p>
            <a:r>
              <a:rPr lang="en-US" dirty="0"/>
              <a:t>NFT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Korporat</a:t>
            </a:r>
            <a:endParaRPr lang="en-US" dirty="0"/>
          </a:p>
          <a:p>
            <a:r>
              <a:rPr lang="en-US" dirty="0"/>
              <a:t>NFT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850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6C66-AAC0-03A2-3931-059F8E99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NFT </a:t>
            </a:r>
            <a:r>
              <a:rPr lang="en-US" dirty="0" err="1"/>
              <a:t>Termahal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B339-B5B3-0F7F-043D-22156FD9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Merge $91.8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 err="1"/>
              <a:t>Everday’s:the</a:t>
            </a:r>
            <a:r>
              <a:rPr lang="en-US" dirty="0"/>
              <a:t> First 5000 Days US $69,3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/>
              <a:t>Clock US $52,7</a:t>
            </a:r>
          </a:p>
          <a:p>
            <a:r>
              <a:rPr lang="en-US" dirty="0"/>
              <a:t>Human One US $28,895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 err="1"/>
              <a:t>CryptoPunk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 US$23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/>
              <a:t>Crossroad US $6,6 </a:t>
            </a:r>
            <a:r>
              <a:rPr lang="en-US"/>
              <a:t>juta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9753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420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NFT (Non-Fungible Token)</vt:lpstr>
      <vt:lpstr>PowerPoint Presentation</vt:lpstr>
      <vt:lpstr>Apa Itu NFT</vt:lpstr>
      <vt:lpstr>PowerPoint Presentation</vt:lpstr>
      <vt:lpstr>Metode Kerja NFT</vt:lpstr>
      <vt:lpstr>PowerPoint Presentation</vt:lpstr>
      <vt:lpstr>Perbedaan NFT dengan Cryptocurrency</vt:lpstr>
      <vt:lpstr>Jenis NFT</vt:lpstr>
      <vt:lpstr>Contoh NFT Termahal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14</dc:title>
  <dc:creator>Radzis araaf jaya</dc:creator>
  <cp:lastModifiedBy>razetoo69@gmail.com</cp:lastModifiedBy>
  <cp:revision>3</cp:revision>
  <dcterms:created xsi:type="dcterms:W3CDTF">2022-07-04T10:18:35Z</dcterms:created>
  <dcterms:modified xsi:type="dcterms:W3CDTF">2022-07-09T15:10:01Z</dcterms:modified>
</cp:coreProperties>
</file>