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F77C47-1FFE-4940-B762-79439FB60F01}" v="1" dt="2022-07-09T12:04:14.2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5127-8E8D-4C9B-9FCF-9ABD6AA47CDB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0800-6D88-4215-B3F8-9EA05DFDC836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49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5127-8E8D-4C9B-9FCF-9ABD6AA47CDB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0800-6D88-4215-B3F8-9EA05DFDC83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7168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5127-8E8D-4C9B-9FCF-9ABD6AA47CDB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0800-6D88-4215-B3F8-9EA05DFDC83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8921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5127-8E8D-4C9B-9FCF-9ABD6AA47CDB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0800-6D88-4215-B3F8-9EA05DFDC83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6414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5127-8E8D-4C9B-9FCF-9ABD6AA47CDB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0800-6D88-4215-B3F8-9EA05DFDC836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20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5127-8E8D-4C9B-9FCF-9ABD6AA47CDB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0800-6D88-4215-B3F8-9EA05DFDC83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5407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5127-8E8D-4C9B-9FCF-9ABD6AA47CDB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0800-6D88-4215-B3F8-9EA05DFDC83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8714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5127-8E8D-4C9B-9FCF-9ABD6AA47CDB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0800-6D88-4215-B3F8-9EA05DFDC83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294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5127-8E8D-4C9B-9FCF-9ABD6AA47CDB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0800-6D88-4215-B3F8-9EA05DFDC83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965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1CD5127-8E8D-4C9B-9FCF-9ABD6AA47CDB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E50800-6D88-4215-B3F8-9EA05DFDC83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682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5127-8E8D-4C9B-9FCF-9ABD6AA47CDB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0800-6D88-4215-B3F8-9EA05DFDC83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3780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1CD5127-8E8D-4C9B-9FCF-9ABD6AA47CDB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E50800-6D88-4215-B3F8-9EA05DFDC836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05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79646-DEB0-753A-D46B-FFAD39BCC2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13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CD7A0-91FB-16D1-F658-324013407E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Hardhat </a:t>
            </a:r>
            <a:r>
              <a:rPr lang="en-ID" sz="1800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</a:t>
            </a:r>
            <a:r>
              <a:rPr lang="en-ID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lang="en-ID" sz="1800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Aave</a:t>
            </a:r>
            <a:endParaRPr lang="en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782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F9B7D-CCF7-BA27-780C-90F52A73D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32" y="1751522"/>
            <a:ext cx="11117179" cy="213575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Hikmah Nisya - 1103184094</a:t>
            </a:r>
            <a:br>
              <a:rPr lang="en-US" sz="4000" dirty="0"/>
            </a:br>
            <a:r>
              <a:rPr lang="en-US" sz="4000" dirty="0" err="1"/>
              <a:t>Radzis</a:t>
            </a:r>
            <a:r>
              <a:rPr lang="en-US" sz="4000" dirty="0"/>
              <a:t> </a:t>
            </a:r>
            <a:r>
              <a:rPr lang="en-US" sz="4000" dirty="0" err="1"/>
              <a:t>Araaf</a:t>
            </a:r>
            <a:r>
              <a:rPr lang="en-US" sz="4000" dirty="0"/>
              <a:t> Jaya </a:t>
            </a:r>
            <a:r>
              <a:rPr lang="en-US" sz="4000" dirty="0" err="1"/>
              <a:t>Jamaludin</a:t>
            </a:r>
            <a:r>
              <a:rPr lang="en-US" sz="4000" dirty="0"/>
              <a:t> - 1103184234</a:t>
            </a:r>
            <a:br>
              <a:rPr lang="en-US" sz="4000" dirty="0"/>
            </a:br>
            <a:r>
              <a:rPr lang="en-US" sz="4000" dirty="0" err="1"/>
              <a:t>Raudhatul</a:t>
            </a:r>
            <a:r>
              <a:rPr lang="en-US" sz="4000" dirty="0"/>
              <a:t> </a:t>
            </a:r>
            <a:r>
              <a:rPr lang="en-US" sz="4000" dirty="0" err="1"/>
              <a:t>Rafiqah</a:t>
            </a:r>
            <a:r>
              <a:rPr lang="en-US" sz="4000" dirty="0"/>
              <a:t> </a:t>
            </a:r>
            <a:r>
              <a:rPr lang="en-US" sz="4000" dirty="0" err="1"/>
              <a:t>Assyahiddini</a:t>
            </a:r>
            <a:r>
              <a:rPr lang="en-US" sz="4000" dirty="0"/>
              <a:t> - 1103180225</a:t>
            </a:r>
            <a:endParaRPr lang="en-ID" sz="4000" dirty="0"/>
          </a:p>
        </p:txBody>
      </p:sp>
    </p:spTree>
    <p:extLst>
      <p:ext uri="{BB962C8B-B14F-4D97-AF65-F5344CB8AC3E}">
        <p14:creationId xmlns:p14="http://schemas.microsoft.com/office/powerpoint/2010/main" val="405147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99373FF-C78A-430B-A246-6048999CE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B398AF-FFB4-3BB5-5D64-CF5C7849F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57" y="4433220"/>
            <a:ext cx="3435576" cy="83312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3EBB925-FEC3-4CD5-9271-3D75EBB53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9772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E55E009-F226-334D-D622-D567062D4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07" y="2752589"/>
            <a:ext cx="3446682" cy="135282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DAD77C-0CFB-AB58-A913-D4B5B310C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27533" y="1748417"/>
            <a:ext cx="3446682" cy="6376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B688EC-B8AB-471F-1F81-D13DB03798E4}"/>
              </a:ext>
            </a:extLst>
          </p:cNvPr>
          <p:cNvSpPr txBox="1"/>
          <p:nvPr/>
        </p:nvSpPr>
        <p:spPr>
          <a:xfrm>
            <a:off x="4701747" y="2198914"/>
            <a:ext cx="6847996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5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Buatlah</a:t>
            </a:r>
            <a:r>
              <a:rPr lang="en-US" sz="15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Hardhat </a:t>
            </a:r>
            <a:r>
              <a:rPr lang="en-US" sz="15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Terlebih</a:t>
            </a:r>
            <a:r>
              <a:rPr lang="en-US" sz="15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5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dahulu</a:t>
            </a:r>
            <a:r>
              <a:rPr lang="en-US" sz="15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5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dengan</a:t>
            </a:r>
            <a:r>
              <a:rPr lang="en-US" sz="15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code “ yarn add –dev hardhat” </a:t>
            </a:r>
            <a:r>
              <a:rPr lang="en-US" sz="15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lalu</a:t>
            </a:r>
            <a:r>
              <a:rPr lang="en-US" sz="15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enter, dan </a:t>
            </a:r>
            <a:r>
              <a:rPr lang="en-US" sz="15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tunggu</a:t>
            </a:r>
            <a:r>
              <a:rPr lang="en-US" sz="15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5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sampai</a:t>
            </a:r>
            <a:r>
              <a:rPr lang="en-US" sz="15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5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installasi</a:t>
            </a:r>
            <a:r>
              <a:rPr lang="en-US" sz="15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5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nya</a:t>
            </a:r>
            <a:r>
              <a:rPr lang="en-US" sz="15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5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selesai</a:t>
            </a:r>
            <a:r>
              <a:rPr lang="en-US" sz="15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.</a:t>
            </a:r>
            <a:endParaRPr lang="en-US" sz="1500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br>
              <a:rPr lang="en-US" sz="15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br>
              <a:rPr lang="en-US" sz="15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br>
              <a:rPr lang="en-US" sz="15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r>
              <a:rPr lang="en-US" sz="15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Setelah</a:t>
            </a:r>
            <a:r>
              <a:rPr lang="en-US" sz="15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5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itu</a:t>
            </a:r>
            <a:r>
              <a:rPr lang="en-US" sz="15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5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jalan</a:t>
            </a:r>
            <a:r>
              <a:rPr lang="en-US" sz="15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5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kan</a:t>
            </a:r>
            <a:r>
              <a:rPr lang="en-US" sz="15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5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hardhatnya</a:t>
            </a:r>
            <a:r>
              <a:rPr lang="en-US" sz="15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denga code “ yarn hardhat”, </a:t>
            </a:r>
            <a:r>
              <a:rPr lang="en-US" sz="15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tunggu</a:t>
            </a:r>
            <a:r>
              <a:rPr lang="en-US" sz="15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5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sampai</a:t>
            </a:r>
            <a:r>
              <a:rPr lang="en-US" sz="15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5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muncul</a:t>
            </a:r>
            <a:r>
              <a:rPr lang="en-US" sz="15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5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pilihan</a:t>
            </a:r>
            <a:r>
              <a:rPr lang="en-US" sz="15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, </a:t>
            </a:r>
            <a:r>
              <a:rPr lang="en-US" sz="15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lalu</a:t>
            </a:r>
            <a:r>
              <a:rPr lang="en-US" sz="15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5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pilih</a:t>
            </a:r>
            <a:r>
              <a:rPr lang="en-US" sz="15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“ </a:t>
            </a:r>
            <a:r>
              <a:rPr lang="en-US" sz="15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buat</a:t>
            </a:r>
            <a:r>
              <a:rPr lang="en-US" sz="15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hardhat.config.js” </a:t>
            </a:r>
            <a:r>
              <a:rPr lang="en-US" sz="15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setelah</a:t>
            </a:r>
            <a:r>
              <a:rPr lang="en-US" sz="15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5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itu</a:t>
            </a:r>
            <a:r>
              <a:rPr lang="en-US" sz="15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enter</a:t>
            </a:r>
            <a:endParaRPr lang="en-US" sz="1500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br>
              <a:rPr lang="en-US" sz="15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br>
              <a:rPr lang="en-US" sz="15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br>
              <a:rPr lang="en-US" sz="15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br>
              <a:rPr lang="en-US" sz="15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r>
              <a:rPr lang="en-US" sz="15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Lalu </a:t>
            </a:r>
            <a:r>
              <a:rPr lang="en-US" sz="15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akan</a:t>
            </a:r>
            <a:r>
              <a:rPr lang="en-US" sz="15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5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muncul</a:t>
            </a:r>
            <a:r>
              <a:rPr lang="en-US" sz="15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5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tampilan</a:t>
            </a:r>
            <a:r>
              <a:rPr lang="en-US" sz="15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5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seperti</a:t>
            </a:r>
            <a:r>
              <a:rPr lang="en-US" sz="15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5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gambar</a:t>
            </a:r>
            <a:r>
              <a:rPr lang="en-US" sz="15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di </a:t>
            </a:r>
            <a:r>
              <a:rPr lang="en-US" sz="15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samping</a:t>
            </a:r>
            <a:r>
              <a:rPr lang="en-US" sz="15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, dan </a:t>
            </a:r>
            <a:r>
              <a:rPr lang="en-US" sz="15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selanjutnya</a:t>
            </a:r>
            <a:r>
              <a:rPr lang="en-US" sz="15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5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buat</a:t>
            </a:r>
            <a:r>
              <a:rPr lang="en-US" sz="15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project yang </a:t>
            </a:r>
            <a:r>
              <a:rPr lang="en-US" sz="15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sama</a:t>
            </a:r>
            <a:r>
              <a:rPr lang="en-US" sz="15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5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seperti</a:t>
            </a:r>
            <a:r>
              <a:rPr lang="en-US" sz="15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Lesson 9.</a:t>
            </a:r>
            <a:b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9B2863-A1A5-4050-8DE8-9BC0AD47F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F76955-21E0-4116-A6AA-19DB89B50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1782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8B351-3DDF-A7CB-AFB4-872616C04E67}"/>
              </a:ext>
            </a:extLst>
          </p:cNvPr>
          <p:cNvSpPr txBox="1"/>
          <p:nvPr/>
        </p:nvSpPr>
        <p:spPr>
          <a:xfrm>
            <a:off x="8141110" y="639097"/>
            <a:ext cx="3401961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0" i="0" u="none" strike="noStrike" spc="-5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selanjutnya</a:t>
            </a:r>
            <a:r>
              <a:rPr lang="en-US" sz="2600" b="0" i="0" u="none" strike="noStrike" spc="-5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  </a:t>
            </a:r>
            <a:r>
              <a:rPr lang="en-US" sz="2600" b="0" i="0" u="none" strike="noStrike" spc="-5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membuat</a:t>
            </a:r>
            <a:r>
              <a:rPr lang="en-US" sz="2600" b="0" i="0" u="none" strike="noStrike" spc="-5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 Scripts </a:t>
            </a:r>
            <a:r>
              <a:rPr lang="en-US" sz="2600" b="0" i="0" u="none" strike="noStrike" spc="-5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baru</a:t>
            </a:r>
            <a:r>
              <a:rPr lang="en-US" sz="2600" b="0" i="0" u="none" strike="noStrike" spc="-5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600" b="0" i="0" u="none" strike="noStrike" spc="-5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dengan</a:t>
            </a:r>
            <a:r>
              <a:rPr lang="en-US" sz="2600" b="0" i="0" u="none" strike="noStrike" spc="-5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600" b="0" i="0" u="none" strike="noStrike" spc="-5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nama</a:t>
            </a:r>
            <a:r>
              <a:rPr lang="en-US" sz="2600" b="0" i="0" u="none" strike="noStrike" spc="-5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 “ aaveBorrows.js” dan </a:t>
            </a:r>
            <a:r>
              <a:rPr lang="en-US" sz="2600" b="0" i="0" u="none" strike="noStrike" spc="-5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membuat</a:t>
            </a:r>
            <a:r>
              <a:rPr lang="en-US" sz="2600" b="0" i="0" u="none" strike="noStrike" spc="-5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 function main </a:t>
            </a:r>
            <a:r>
              <a:rPr lang="en-US" sz="2600" b="0" i="0" u="none" strike="noStrike" spc="-5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seperti</a:t>
            </a:r>
            <a:r>
              <a:rPr lang="en-US" sz="2600" b="0" i="0" u="none" strike="noStrike" spc="-5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600" b="0" i="0" u="none" strike="noStrike" spc="-5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gambar</a:t>
            </a:r>
            <a:r>
              <a:rPr lang="en-US" sz="2600" b="0" i="0" u="none" strike="noStrike" spc="-5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 di </a:t>
            </a:r>
            <a:r>
              <a:rPr lang="en-US" sz="2600" b="0" i="0" u="none" strike="noStrike" spc="-5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ini</a:t>
            </a:r>
            <a:r>
              <a:rPr lang="en-US" sz="2600" b="0" i="0" u="none" strike="noStrike" spc="-5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.</a:t>
            </a:r>
            <a:endParaRPr lang="en-US" sz="2600" b="0" spc="-5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j-lt"/>
              <a:ea typeface="+mj-ea"/>
              <a:cs typeface="+mj-cs"/>
            </a:endParaRPr>
          </a:p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br>
              <a:rPr lang="en-US" sz="26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endParaRPr lang="en-US" sz="26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112191-5E5C-1D18-4E6C-8E006FB3E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1274" y="640081"/>
            <a:ext cx="6397666" cy="505415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0821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ADDB1B-777D-35BC-6C6E-E5EB0B46D51C}"/>
              </a:ext>
            </a:extLst>
          </p:cNvPr>
          <p:cNvSpPr txBox="1"/>
          <p:nvPr/>
        </p:nvSpPr>
        <p:spPr>
          <a:xfrm>
            <a:off x="4984156" y="843677"/>
            <a:ext cx="222368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D" sz="5400" b="1" i="0" u="none" strike="noStrike" dirty="0">
                <a:effectLst/>
                <a:latin typeface="Arial" panose="020B0604020202020204" pitchFamily="34" charset="0"/>
              </a:rPr>
              <a:t>WETH</a:t>
            </a:r>
            <a:endParaRPr lang="en-ID" sz="5400" b="0" dirty="0">
              <a:effectLst/>
            </a:endParaRPr>
          </a:p>
          <a:p>
            <a:br>
              <a:rPr lang="en-ID" sz="5400" dirty="0"/>
            </a:br>
            <a:endParaRPr lang="en-ID" sz="5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A26046-B760-3800-5942-63A2A703B75C}"/>
              </a:ext>
            </a:extLst>
          </p:cNvPr>
          <p:cNvSpPr txBox="1"/>
          <p:nvPr/>
        </p:nvSpPr>
        <p:spPr>
          <a:xfrm>
            <a:off x="5274780" y="1779814"/>
            <a:ext cx="1642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D" sz="1800" b="0" i="0" u="none" strike="noStrike" dirty="0">
                <a:effectLst/>
                <a:latin typeface="Arial" panose="020B0604020202020204" pitchFamily="34" charset="0"/>
              </a:rPr>
              <a:t>Wrapped ETH</a:t>
            </a:r>
            <a:endParaRPr lang="en-ID" b="0" dirty="0">
              <a:effectLst/>
            </a:endParaRPr>
          </a:p>
          <a:p>
            <a:pPr algn="ctr"/>
            <a:br>
              <a:rPr lang="en-ID" dirty="0"/>
            </a:b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30937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74A092-2000-9909-1B4D-38EF516EF389}"/>
              </a:ext>
            </a:extLst>
          </p:cNvPr>
          <p:cNvSpPr txBox="1"/>
          <p:nvPr/>
        </p:nvSpPr>
        <p:spPr>
          <a:xfrm>
            <a:off x="8141110" y="639097"/>
            <a:ext cx="3401961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0" i="0" u="none" strike="noStrike" spc="-5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Langkah </a:t>
            </a:r>
            <a:r>
              <a:rPr lang="en-US" sz="2600" b="0" i="0" u="none" strike="noStrike" spc="-5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selanjutnya</a:t>
            </a:r>
            <a:r>
              <a:rPr lang="en-US" sz="2600" b="0" i="0" u="none" strike="noStrike" spc="-5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600" b="0" i="0" u="none" strike="noStrike" spc="-5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adalah</a:t>
            </a:r>
            <a:r>
              <a:rPr lang="en-US" sz="2600" b="0" i="0" u="none" strike="noStrike" spc="-5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600" b="0" i="0" u="none" strike="noStrike" spc="-5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membuat</a:t>
            </a:r>
            <a:r>
              <a:rPr lang="en-US" sz="2600" b="0" i="0" u="none" strike="noStrike" spc="-5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 Scripts </a:t>
            </a:r>
            <a:r>
              <a:rPr lang="en-US" sz="2600" b="0" i="0" u="none" strike="noStrike" spc="-5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baru</a:t>
            </a:r>
            <a:r>
              <a:rPr lang="en-US" sz="2600" b="0" i="0" u="none" strike="noStrike" spc="-5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600" b="0" i="0" u="none" strike="noStrike" spc="-5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dengan</a:t>
            </a:r>
            <a:r>
              <a:rPr lang="en-US" sz="2600" b="0" i="0" u="none" strike="noStrike" spc="-5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600" b="0" i="0" u="none" strike="noStrike" spc="-5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nama</a:t>
            </a:r>
            <a:r>
              <a:rPr lang="en-US" sz="2600" b="0" i="0" u="none" strike="noStrike" spc="-5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 “ aaveBorrows.js” dan </a:t>
            </a:r>
            <a:r>
              <a:rPr lang="en-US" sz="2600" b="0" i="0" u="none" strike="noStrike" spc="-5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membuat</a:t>
            </a:r>
            <a:r>
              <a:rPr lang="en-US" sz="2600" b="0" i="0" u="none" strike="noStrike" spc="-5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 function main </a:t>
            </a:r>
            <a:r>
              <a:rPr lang="en-US" sz="2600" b="0" i="0" u="none" strike="noStrike" spc="-5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seperti</a:t>
            </a:r>
            <a:r>
              <a:rPr lang="en-US" sz="2600" b="0" i="0" u="none" strike="noStrike" spc="-5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600" b="0" i="0" u="none" strike="noStrike" spc="-5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gambar</a:t>
            </a:r>
            <a:r>
              <a:rPr lang="en-US" sz="2600" b="0" i="0" u="none" strike="noStrike" spc="-5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 di </a:t>
            </a:r>
            <a:r>
              <a:rPr lang="en-US" sz="2600" b="0" i="0" u="none" strike="noStrike" spc="-5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ini</a:t>
            </a:r>
            <a:r>
              <a:rPr lang="en-US" sz="2600" b="0" i="0" u="none" strike="noStrike" spc="-5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.</a:t>
            </a:r>
            <a:endParaRPr lang="en-US" sz="2600" b="0" spc="-5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j-lt"/>
              <a:ea typeface="+mj-ea"/>
              <a:cs typeface="+mj-cs"/>
            </a:endParaRPr>
          </a:p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br>
              <a:rPr lang="en-US" sz="26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endParaRPr lang="en-US" sz="26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032A01-D970-451B-DBDF-0D78EB603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264" y="640081"/>
            <a:ext cx="6479687" cy="505415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4538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B20665-CBA3-071F-9204-8456E43FF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24" r="10413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F96CC79-0399-3401-50FC-F1ED5F398DE2}"/>
              </a:ext>
            </a:extLst>
          </p:cNvPr>
          <p:cNvSpPr txBox="1"/>
          <p:nvPr/>
        </p:nvSpPr>
        <p:spPr>
          <a:xfrm>
            <a:off x="7859485" y="2198913"/>
            <a:ext cx="3690257" cy="37555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Lalu buat script baru dengan nama “getWeth.js” , buat async function getWeth untuk membuat token yang di masukan kedalam data atau web aave</a:t>
            </a:r>
            <a:endParaRPr lang="en-US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6329CBCE-21AE-419D-AC1F-8ACF510A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FF2DA012-1414-493D-888F-5D99D0BDA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6188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642902F-4656-4563-AB0B-2EB57ACCD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93D4A6-D9A6-4743-902C-5C956F8CA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2806700" cy="2764992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6AF9FB-B1C3-668F-503C-4E5E825BE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230" y="521094"/>
            <a:ext cx="2269899" cy="237853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2D6E6E8-60D6-43DF-AB32-F009976E9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9300" y="321733"/>
            <a:ext cx="2806699" cy="2764991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3E8B95-CDA9-9FD7-49BA-EE0E29011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362" y="616921"/>
            <a:ext cx="2470771" cy="2184305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F97CA6-0525-4AD4-8E21-2C9A75DB7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63893" y="2085703"/>
            <a:ext cx="4114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E24306B-0379-4C6F-80A1-5A7D01A13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47592"/>
            <a:ext cx="2806700" cy="2736187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6C18C5-DB17-7890-19D0-CF738DBBB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794" y="3771101"/>
            <a:ext cx="2470772" cy="172336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8F8BC0B-2185-4E1F-B3E4-6C4034B46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3494" y="3247592"/>
            <a:ext cx="2792505" cy="2736187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EEF7E6-3367-2B14-549A-995EFC2349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4362" y="3655398"/>
            <a:ext cx="2470771" cy="19272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2F9CE4-1480-D853-1680-33E5FF1FF366}"/>
              </a:ext>
            </a:extLst>
          </p:cNvPr>
          <p:cNvSpPr txBox="1"/>
          <p:nvPr/>
        </p:nvSpPr>
        <p:spPr>
          <a:xfrm>
            <a:off x="6652256" y="2198914"/>
            <a:ext cx="4821283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Selanjutnya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membuat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“AggregatorV3Interface.sol”, ERC20,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Ilendingpool,IWeth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untuk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interfacenya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dalam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contrakctions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.</a:t>
            </a:r>
            <a:endParaRPr lang="en-US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b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Dengan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begitu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DeFi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bias di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gunakan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ke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dalam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Aave</a:t>
            </a:r>
            <a:endParaRPr lang="en-US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04E438-647D-40F8-9613-FA00FF3E5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EE16D88-B2D1-4B7E-92B3-B0AD4F5B5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3464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3FCE8B-AAC9-64C2-21F8-3085F80D3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986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902CCFC-9CA0-B4F1-5065-3644E2CFDB38}"/>
              </a:ext>
            </a:extLst>
          </p:cNvPr>
          <p:cNvSpPr txBox="1"/>
          <p:nvPr/>
        </p:nvSpPr>
        <p:spPr>
          <a:xfrm>
            <a:off x="7859485" y="2198913"/>
            <a:ext cx="3690257" cy="37555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Selanjutnya kita akan membuat “IERC20.sol” </a:t>
            </a:r>
            <a:endParaRPr lang="en-US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29CBCE-21AE-419D-AC1F-8ACF510A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2DA012-1414-493D-888F-5D99D0BDA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55667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</TotalTime>
  <Words>217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Lesson 13</vt:lpstr>
      <vt:lpstr>Hikmah Nisya - 1103184094 Radzis Araaf Jaya Jamaludin - 1103184234 Raudhatul Rafiqah Assyahiddini - 1103180225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13</dc:title>
  <dc:creator>Radzis araaf jaya</dc:creator>
  <cp:lastModifiedBy>razetoo69@gmail.com</cp:lastModifiedBy>
  <cp:revision>2</cp:revision>
  <dcterms:created xsi:type="dcterms:W3CDTF">2022-07-09T09:40:13Z</dcterms:created>
  <dcterms:modified xsi:type="dcterms:W3CDTF">2022-07-09T13:51:40Z</dcterms:modified>
</cp:coreProperties>
</file>