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77C47-1FFE-4940-B762-79439FB60F01}" v="1" dt="2022-07-09T12:04:14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9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16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92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414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40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871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9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65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82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780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CD5127-8E8D-4C9B-9FCF-9ABD6AA47CDB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E50800-6D88-4215-B3F8-9EA05DFDC836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05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D79646-DEB0-753A-D46B-FFAD39BCC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Lesson 12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CD7A0-91FB-16D1-F658-324013407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D" sz="2000" b="0" i="0" u="none" strike="noStrike">
                <a:effectLst/>
                <a:latin typeface="Arial" panose="020B0604020202020204" pitchFamily="34" charset="0"/>
              </a:rPr>
              <a:t>Hardhat ERC20s</a:t>
            </a:r>
            <a:endParaRPr lang="en-ID" sz="2000" b="0">
              <a:effectLst/>
            </a:endParaRPr>
          </a:p>
          <a:p>
            <a:br>
              <a:rPr lang="en-ID" sz="2000"/>
            </a:br>
            <a:endParaRPr lang="en-ID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478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52AFE-14FB-A7CA-CC12-4B6400EAB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2252177"/>
            <a:ext cx="6909801" cy="20902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1E74C9-8BF2-AF2D-D32E-8E6B32AA41A1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Maka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selanjutnya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adalah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inisial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dari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token dan juga symbol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gambar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samping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Dengan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Hardhat ERC20S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Selesai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76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8EF1-E16D-F826-FB49-9DD79B1E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681" y="1922016"/>
            <a:ext cx="8832637" cy="2492966"/>
          </a:xfrm>
        </p:spPr>
        <p:txBody>
          <a:bodyPr>
            <a:noAutofit/>
          </a:bodyPr>
          <a:lstStyle/>
          <a:p>
            <a:r>
              <a:rPr lang="en-US" sz="3600" dirty="0"/>
              <a:t>Hikmah </a:t>
            </a:r>
            <a:r>
              <a:rPr lang="en-US" sz="3600" dirty="0" err="1"/>
              <a:t>Nisya</a:t>
            </a:r>
            <a:r>
              <a:rPr lang="en-US" sz="3600" dirty="0"/>
              <a:t> - 1103184094</a:t>
            </a:r>
            <a:br>
              <a:rPr lang="en-US" sz="3600" dirty="0"/>
            </a:br>
            <a:r>
              <a:rPr lang="en-US" sz="3600" dirty="0" err="1"/>
              <a:t>Radzis</a:t>
            </a:r>
            <a:r>
              <a:rPr lang="en-US" sz="3600" dirty="0"/>
              <a:t> </a:t>
            </a:r>
            <a:r>
              <a:rPr lang="en-US" sz="3600" dirty="0" err="1"/>
              <a:t>Araaf</a:t>
            </a:r>
            <a:r>
              <a:rPr lang="en-US" sz="3600" dirty="0"/>
              <a:t> Jaya </a:t>
            </a:r>
            <a:r>
              <a:rPr lang="en-US" sz="3600" dirty="0" err="1"/>
              <a:t>Jamaludin</a:t>
            </a:r>
            <a:r>
              <a:rPr lang="en-US" sz="3600" dirty="0"/>
              <a:t> - 1103184234</a:t>
            </a:r>
            <a:br>
              <a:rPr lang="en-US" sz="3600" dirty="0"/>
            </a:br>
            <a:r>
              <a:rPr lang="en-US" sz="3600" dirty="0" err="1"/>
              <a:t>Raudhatul</a:t>
            </a:r>
            <a:r>
              <a:rPr lang="en-US" sz="3600" dirty="0"/>
              <a:t> </a:t>
            </a:r>
            <a:r>
              <a:rPr lang="en-US" sz="3600" dirty="0" err="1"/>
              <a:t>Rafiqah</a:t>
            </a:r>
            <a:r>
              <a:rPr lang="en-US" sz="3600" dirty="0"/>
              <a:t> </a:t>
            </a:r>
            <a:r>
              <a:rPr lang="en-US" sz="3600" dirty="0" err="1"/>
              <a:t>Assyahiddini</a:t>
            </a:r>
            <a:r>
              <a:rPr lang="en-US" sz="3600" dirty="0"/>
              <a:t> - 1103180225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41461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75526-1134-F0EB-F87B-E9F5EEA10298}"/>
              </a:ext>
            </a:extLst>
          </p:cNvPr>
          <p:cNvSpPr txBox="1"/>
          <p:nvPr/>
        </p:nvSpPr>
        <p:spPr>
          <a:xfrm>
            <a:off x="4713512" y="642258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Pertama harus membuat directory terlebidahulu,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Disini kita menggunakan “hardhat-erc20-fcc” , lalu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File tersebut akan di buka dengan”cd(nama dicertorynya)”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CF7C2-844E-13C9-D9EA-C00099DD2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714" y="3994485"/>
            <a:ext cx="5792713" cy="18826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032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74D66-4240-8501-7DAC-71B16E7334C6}"/>
              </a:ext>
            </a:extLst>
          </p:cNvPr>
          <p:cNvSpPr txBox="1"/>
          <p:nvPr/>
        </p:nvSpPr>
        <p:spPr>
          <a:xfrm>
            <a:off x="4713512" y="642258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Selanjutnya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akan membuat project hardhat nya,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dengan cara “yarn add –dev hardhat” lalu enter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0D2BD-3D31-0769-1BDD-AD8F0BBC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113" y="3994485"/>
            <a:ext cx="4921915" cy="18826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42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8B358-C64C-1FB0-5764-5BDC0A8C5058}"/>
              </a:ext>
            </a:extLst>
          </p:cNvPr>
          <p:cNvSpPr txBox="1"/>
          <p:nvPr/>
        </p:nvSpPr>
        <p:spPr>
          <a:xfrm>
            <a:off x="4713512" y="642258"/>
            <a:ext cx="6847117" cy="3091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Setelah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itu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buka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hardhat yang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sebelumnya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di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install hardhat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muncul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tampilan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pilih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“create an empty hardhat.config.js”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maka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secara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otomati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terbentuk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“hardhat.config.js”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C14D0-AA01-C2BC-F711-E5A80BF6F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5092" y="3994485"/>
            <a:ext cx="4563957" cy="18826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75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82C66-2D26-214C-3C9D-C209DA93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472415"/>
            <a:ext cx="4020297" cy="6935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5340A-CF6D-2D74-2CF2-195C0946A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3506374"/>
            <a:ext cx="4020296" cy="18995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F14B48-9081-62E2-2B8F-E0D3B5FD0522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Selanjutnya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kita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ManualToken.Sol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”,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awalan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di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dan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kita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mapping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untuk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untuk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membalancekan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dari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seluruh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orang yang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menggunakan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dan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seberapa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banyak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yang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mereka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punya, mapping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berikutnya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di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gunakan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untuk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mengizinkan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penggunakan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untuk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mentranfer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dan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tambahkan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initialsuply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yaitu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“uint256”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sebagai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inisialdari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token yang di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miliki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198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F3C23-1224-BE6F-4355-D7BF161D0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995005"/>
            <a:ext cx="4020297" cy="164832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C178A0-A864-216A-7467-5FBFAC9E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3496323"/>
            <a:ext cx="4020296" cy="1919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AF3F1B-707B-4C4B-1954-2E557B9BDC8A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langkah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selanjutnya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adalah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function "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tranfer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dan “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tranferfrom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”,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di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gambar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TransferFrom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di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gunakan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untuk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fucntion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mengiring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dan function "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tranfer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" di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gunakan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untuk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membalance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data yang di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terima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591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4750F-7ED4-7FD1-EF74-7F3050394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77" y="645106"/>
            <a:ext cx="2951857" cy="524774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E3F7C6-3017-00D6-C628-F1872E691ADA}"/>
              </a:ext>
            </a:extLst>
          </p:cNvPr>
          <p:cNvSpPr txBox="1"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langkah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selanjutnya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adalah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menambahkan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function “approve”, Approval”,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dsb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yang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tersedia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dalam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EIP-20,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atau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kita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biasa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mengcopy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langsung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pada Code yang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disediakan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melalui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Hasilnya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gambar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samping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57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52DF7-7B7F-3623-B05B-85EB46324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477441"/>
            <a:ext cx="4020297" cy="6834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4BB0C7-F150-E36E-95A3-0A7E3F1AB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3652110"/>
            <a:ext cx="4020296" cy="1608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3587D2-6657-F247-3D6E-D44FA714ED2B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Selanjutnya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OutToken.sol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”,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dengan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cara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file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baru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contract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dengan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nama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OutToken.sol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”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membuat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ManualToken.sol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”.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Lalu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hubungkan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visualstudio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code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dengan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openzippelin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contracts,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dengan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cara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gambar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Dengan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cara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bisa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mempercepat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waktu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pengerjaan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Setelah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itu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import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openzeppelin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tersebut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ke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dalam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“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outToken.sol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”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dengan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cara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seperti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9201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337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Lesson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</dc:title>
  <dc:creator>Radzis araaf jaya</dc:creator>
  <cp:lastModifiedBy>razetoo69@gmail.com</cp:lastModifiedBy>
  <cp:revision>5</cp:revision>
  <dcterms:created xsi:type="dcterms:W3CDTF">2022-07-09T09:40:13Z</dcterms:created>
  <dcterms:modified xsi:type="dcterms:W3CDTF">2022-07-09T13:52:10Z</dcterms:modified>
</cp:coreProperties>
</file>