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75" r:id="rId5"/>
    <p:sldId id="276" r:id="rId6"/>
    <p:sldId id="277" r:id="rId7"/>
    <p:sldId id="278"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AFF4C-6990-44A6-B9B6-9FE00AC81A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888DC0-E9E0-4BBB-ABAE-54607CE1933E}">
      <dgm:prSet/>
      <dgm:spPr/>
      <dgm:t>
        <a:bodyPr/>
        <a:lstStyle/>
        <a:p>
          <a:pPr>
            <a:lnSpc>
              <a:spcPct val="100000"/>
            </a:lnSpc>
          </a:pPr>
          <a:r>
            <a:rPr lang="en-US"/>
            <a:t>The networks config field is an optional object where network names map to their configuration.</a:t>
          </a:r>
        </a:p>
      </dgm:t>
    </dgm:pt>
    <dgm:pt modelId="{B0CDE872-C7DB-4484-A9A5-829209BC4E8F}" type="parTrans" cxnId="{DAADC8B6-10FD-461F-979E-8388564A5796}">
      <dgm:prSet/>
      <dgm:spPr/>
      <dgm:t>
        <a:bodyPr/>
        <a:lstStyle/>
        <a:p>
          <a:endParaRPr lang="en-US"/>
        </a:p>
      </dgm:t>
    </dgm:pt>
    <dgm:pt modelId="{B2703981-8026-42CA-A0F8-5FA945B03936}" type="sibTrans" cxnId="{DAADC8B6-10FD-461F-979E-8388564A5796}">
      <dgm:prSet/>
      <dgm:spPr/>
      <dgm:t>
        <a:bodyPr/>
        <a:lstStyle/>
        <a:p>
          <a:endParaRPr lang="en-US"/>
        </a:p>
      </dgm:t>
    </dgm:pt>
    <dgm:pt modelId="{1F060737-242B-4BDA-9C50-24844C784AD5}">
      <dgm:prSet/>
      <dgm:spPr/>
      <dgm:t>
        <a:bodyPr/>
        <a:lstStyle/>
        <a:p>
          <a:pPr>
            <a:lnSpc>
              <a:spcPct val="100000"/>
            </a:lnSpc>
          </a:pPr>
          <a:r>
            <a:rPr lang="en-US"/>
            <a:t>There are two kinds of networks in Hardhat: JSON-RPC based networks, and the built-in Hardhat Network.</a:t>
          </a:r>
        </a:p>
      </dgm:t>
    </dgm:pt>
    <dgm:pt modelId="{AED34E28-4B2E-4922-9270-C9BEEFFBDA0D}" type="parTrans" cxnId="{18DEBDD2-288B-47AE-ACDE-BD8A774165BD}">
      <dgm:prSet/>
      <dgm:spPr/>
      <dgm:t>
        <a:bodyPr/>
        <a:lstStyle/>
        <a:p>
          <a:endParaRPr lang="en-US"/>
        </a:p>
      </dgm:t>
    </dgm:pt>
    <dgm:pt modelId="{1C3477A5-8AEB-44D3-BCB3-AE343CF54A84}" type="sibTrans" cxnId="{18DEBDD2-288B-47AE-ACDE-BD8A774165BD}">
      <dgm:prSet/>
      <dgm:spPr/>
      <dgm:t>
        <a:bodyPr/>
        <a:lstStyle/>
        <a:p>
          <a:endParaRPr lang="en-US"/>
        </a:p>
      </dgm:t>
    </dgm:pt>
    <dgm:pt modelId="{063EAFD5-4234-44F8-9393-841E7CB9A6BF}">
      <dgm:prSet/>
      <dgm:spPr/>
      <dgm:t>
        <a:bodyPr/>
        <a:lstStyle/>
        <a:p>
          <a:pPr>
            <a:lnSpc>
              <a:spcPct val="100000"/>
            </a:lnSpc>
          </a:pPr>
          <a:r>
            <a:rPr lang="en-US"/>
            <a:t>You can customize which network is used by default when running Hardhat by setting the config's defaultNetwork field. If you omit this config, its default value is "hardhat".</a:t>
          </a:r>
        </a:p>
      </dgm:t>
    </dgm:pt>
    <dgm:pt modelId="{8AE1D719-0B82-4B77-9D8D-60EE08321445}" type="parTrans" cxnId="{9110C5CE-3602-472E-8497-49985A483AED}">
      <dgm:prSet/>
      <dgm:spPr/>
      <dgm:t>
        <a:bodyPr/>
        <a:lstStyle/>
        <a:p>
          <a:endParaRPr lang="en-US"/>
        </a:p>
      </dgm:t>
    </dgm:pt>
    <dgm:pt modelId="{2C5D66BF-7287-4C66-B5C4-7E5117696FD1}" type="sibTrans" cxnId="{9110C5CE-3602-472E-8497-49985A483AED}">
      <dgm:prSet/>
      <dgm:spPr/>
      <dgm:t>
        <a:bodyPr/>
        <a:lstStyle/>
        <a:p>
          <a:endParaRPr lang="en-US"/>
        </a:p>
      </dgm:t>
    </dgm:pt>
    <dgm:pt modelId="{2B0D29DC-2F42-4401-A405-6F15F65505AC}" type="pres">
      <dgm:prSet presAssocID="{8E9AFF4C-6990-44A6-B9B6-9FE00AC81A80}" presName="root" presStyleCnt="0">
        <dgm:presLayoutVars>
          <dgm:dir/>
          <dgm:resizeHandles val="exact"/>
        </dgm:presLayoutVars>
      </dgm:prSet>
      <dgm:spPr/>
    </dgm:pt>
    <dgm:pt modelId="{C51F3AFA-13F3-47CC-8E6A-BACA0035D8EB}" type="pres">
      <dgm:prSet presAssocID="{3D888DC0-E9E0-4BBB-ABAE-54607CE1933E}" presName="compNode" presStyleCnt="0"/>
      <dgm:spPr/>
    </dgm:pt>
    <dgm:pt modelId="{32C30E5F-5602-4FEA-824C-1C5A3ECA6D15}" type="pres">
      <dgm:prSet presAssocID="{3D888DC0-E9E0-4BBB-ABAE-54607CE1933E}" presName="bgRect" presStyleLbl="bgShp" presStyleIdx="0" presStyleCnt="3"/>
      <dgm:spPr/>
    </dgm:pt>
    <dgm:pt modelId="{B0777850-01E6-466B-828B-54AB08C63567}" type="pres">
      <dgm:prSet presAssocID="{3D888DC0-E9E0-4BBB-ABAE-54607CE193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2E3D2C2E-A6BD-415F-B6A4-428E14D7F709}" type="pres">
      <dgm:prSet presAssocID="{3D888DC0-E9E0-4BBB-ABAE-54607CE1933E}" presName="spaceRect" presStyleCnt="0"/>
      <dgm:spPr/>
    </dgm:pt>
    <dgm:pt modelId="{FE32EA39-2970-4CD3-B487-E8268079BB71}" type="pres">
      <dgm:prSet presAssocID="{3D888DC0-E9E0-4BBB-ABAE-54607CE1933E}" presName="parTx" presStyleLbl="revTx" presStyleIdx="0" presStyleCnt="3">
        <dgm:presLayoutVars>
          <dgm:chMax val="0"/>
          <dgm:chPref val="0"/>
        </dgm:presLayoutVars>
      </dgm:prSet>
      <dgm:spPr/>
    </dgm:pt>
    <dgm:pt modelId="{3C3AAD08-15B2-4ACE-8639-6890DFE4EE94}" type="pres">
      <dgm:prSet presAssocID="{B2703981-8026-42CA-A0F8-5FA945B03936}" presName="sibTrans" presStyleCnt="0"/>
      <dgm:spPr/>
    </dgm:pt>
    <dgm:pt modelId="{27144320-F241-46CB-966A-E4C8E941612D}" type="pres">
      <dgm:prSet presAssocID="{1F060737-242B-4BDA-9C50-24844C784AD5}" presName="compNode" presStyleCnt="0"/>
      <dgm:spPr/>
    </dgm:pt>
    <dgm:pt modelId="{AD76FC1D-B581-4C9A-9D2B-A98FEB3F3E72}" type="pres">
      <dgm:prSet presAssocID="{1F060737-242B-4BDA-9C50-24844C784AD5}" presName="bgRect" presStyleLbl="bgShp" presStyleIdx="1" presStyleCnt="3"/>
      <dgm:spPr/>
    </dgm:pt>
    <dgm:pt modelId="{F7FD8E4A-B32D-4D99-852E-31984AD6DE30}" type="pres">
      <dgm:prSet presAssocID="{1F060737-242B-4BDA-9C50-24844C784A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A82E324B-A061-441D-AE18-B9ED898BDA10}" type="pres">
      <dgm:prSet presAssocID="{1F060737-242B-4BDA-9C50-24844C784AD5}" presName="spaceRect" presStyleCnt="0"/>
      <dgm:spPr/>
    </dgm:pt>
    <dgm:pt modelId="{3D5AEAA5-FCA6-45DB-8056-5CE3D7B903FA}" type="pres">
      <dgm:prSet presAssocID="{1F060737-242B-4BDA-9C50-24844C784AD5}" presName="parTx" presStyleLbl="revTx" presStyleIdx="1" presStyleCnt="3">
        <dgm:presLayoutVars>
          <dgm:chMax val="0"/>
          <dgm:chPref val="0"/>
        </dgm:presLayoutVars>
      </dgm:prSet>
      <dgm:spPr/>
    </dgm:pt>
    <dgm:pt modelId="{3DCAE5DB-2EDA-4749-9C23-82335C497F94}" type="pres">
      <dgm:prSet presAssocID="{1C3477A5-8AEB-44D3-BCB3-AE343CF54A84}" presName="sibTrans" presStyleCnt="0"/>
      <dgm:spPr/>
    </dgm:pt>
    <dgm:pt modelId="{FA869D4A-D9D0-4A8B-8D50-F6722CD7D771}" type="pres">
      <dgm:prSet presAssocID="{063EAFD5-4234-44F8-9393-841E7CB9A6BF}" presName="compNode" presStyleCnt="0"/>
      <dgm:spPr/>
    </dgm:pt>
    <dgm:pt modelId="{B98EA4D9-19E1-42CD-8AFB-0DCFD7A9FBAB}" type="pres">
      <dgm:prSet presAssocID="{063EAFD5-4234-44F8-9393-841E7CB9A6BF}" presName="bgRect" presStyleLbl="bgShp" presStyleIdx="2" presStyleCnt="3"/>
      <dgm:spPr/>
    </dgm:pt>
    <dgm:pt modelId="{79353DE2-B7B1-4B86-8C29-3D33E0763966}" type="pres">
      <dgm:prSet presAssocID="{063EAFD5-4234-44F8-9393-841E7CB9A6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3F6DE6A-0664-4DB8-96C4-1E793379F73A}" type="pres">
      <dgm:prSet presAssocID="{063EAFD5-4234-44F8-9393-841E7CB9A6BF}" presName="spaceRect" presStyleCnt="0"/>
      <dgm:spPr/>
    </dgm:pt>
    <dgm:pt modelId="{D27CF49E-9BE8-44C6-BCE6-06C2E277B7CA}" type="pres">
      <dgm:prSet presAssocID="{063EAFD5-4234-44F8-9393-841E7CB9A6BF}" presName="parTx" presStyleLbl="revTx" presStyleIdx="2" presStyleCnt="3">
        <dgm:presLayoutVars>
          <dgm:chMax val="0"/>
          <dgm:chPref val="0"/>
        </dgm:presLayoutVars>
      </dgm:prSet>
      <dgm:spPr/>
    </dgm:pt>
  </dgm:ptLst>
  <dgm:cxnLst>
    <dgm:cxn modelId="{AA90F510-5F92-4B7F-A6F2-F0A2D1021930}" type="presOf" srcId="{8E9AFF4C-6990-44A6-B9B6-9FE00AC81A80}" destId="{2B0D29DC-2F42-4401-A405-6F15F65505AC}" srcOrd="0" destOrd="0" presId="urn:microsoft.com/office/officeart/2018/2/layout/IconVerticalSolidList"/>
    <dgm:cxn modelId="{C61240AD-D407-4F01-88A8-26E463A6EDAD}" type="presOf" srcId="{3D888DC0-E9E0-4BBB-ABAE-54607CE1933E}" destId="{FE32EA39-2970-4CD3-B487-E8268079BB71}" srcOrd="0" destOrd="0" presId="urn:microsoft.com/office/officeart/2018/2/layout/IconVerticalSolidList"/>
    <dgm:cxn modelId="{531657B0-234A-4C57-AC67-312348EE1742}" type="presOf" srcId="{063EAFD5-4234-44F8-9393-841E7CB9A6BF}" destId="{D27CF49E-9BE8-44C6-BCE6-06C2E277B7CA}" srcOrd="0" destOrd="0" presId="urn:microsoft.com/office/officeart/2018/2/layout/IconVerticalSolidList"/>
    <dgm:cxn modelId="{DAADC8B6-10FD-461F-979E-8388564A5796}" srcId="{8E9AFF4C-6990-44A6-B9B6-9FE00AC81A80}" destId="{3D888DC0-E9E0-4BBB-ABAE-54607CE1933E}" srcOrd="0" destOrd="0" parTransId="{B0CDE872-C7DB-4484-A9A5-829209BC4E8F}" sibTransId="{B2703981-8026-42CA-A0F8-5FA945B03936}"/>
    <dgm:cxn modelId="{9110C5CE-3602-472E-8497-49985A483AED}" srcId="{8E9AFF4C-6990-44A6-B9B6-9FE00AC81A80}" destId="{063EAFD5-4234-44F8-9393-841E7CB9A6BF}" srcOrd="2" destOrd="0" parTransId="{8AE1D719-0B82-4B77-9D8D-60EE08321445}" sibTransId="{2C5D66BF-7287-4C66-B5C4-7E5117696FD1}"/>
    <dgm:cxn modelId="{18DEBDD2-288B-47AE-ACDE-BD8A774165BD}" srcId="{8E9AFF4C-6990-44A6-B9B6-9FE00AC81A80}" destId="{1F060737-242B-4BDA-9C50-24844C784AD5}" srcOrd="1" destOrd="0" parTransId="{AED34E28-4B2E-4922-9270-C9BEEFFBDA0D}" sibTransId="{1C3477A5-8AEB-44D3-BCB3-AE343CF54A84}"/>
    <dgm:cxn modelId="{84707BE4-9B83-46FC-ADD0-0015CDE102DE}" type="presOf" srcId="{1F060737-242B-4BDA-9C50-24844C784AD5}" destId="{3D5AEAA5-FCA6-45DB-8056-5CE3D7B903FA}" srcOrd="0" destOrd="0" presId="urn:microsoft.com/office/officeart/2018/2/layout/IconVerticalSolidList"/>
    <dgm:cxn modelId="{7A2596A4-A9D8-445B-8D9F-004457AC010D}" type="presParOf" srcId="{2B0D29DC-2F42-4401-A405-6F15F65505AC}" destId="{C51F3AFA-13F3-47CC-8E6A-BACA0035D8EB}" srcOrd="0" destOrd="0" presId="urn:microsoft.com/office/officeart/2018/2/layout/IconVerticalSolidList"/>
    <dgm:cxn modelId="{24340B37-D9E1-4F0A-B5B1-FB47D0DB093E}" type="presParOf" srcId="{C51F3AFA-13F3-47CC-8E6A-BACA0035D8EB}" destId="{32C30E5F-5602-4FEA-824C-1C5A3ECA6D15}" srcOrd="0" destOrd="0" presId="urn:microsoft.com/office/officeart/2018/2/layout/IconVerticalSolidList"/>
    <dgm:cxn modelId="{C52D7CA1-D68E-4595-8A95-D84BD97189C2}" type="presParOf" srcId="{C51F3AFA-13F3-47CC-8E6A-BACA0035D8EB}" destId="{B0777850-01E6-466B-828B-54AB08C63567}" srcOrd="1" destOrd="0" presId="urn:microsoft.com/office/officeart/2018/2/layout/IconVerticalSolidList"/>
    <dgm:cxn modelId="{A7D20B44-7686-4536-84A7-F6D9A661BF87}" type="presParOf" srcId="{C51F3AFA-13F3-47CC-8E6A-BACA0035D8EB}" destId="{2E3D2C2E-A6BD-415F-B6A4-428E14D7F709}" srcOrd="2" destOrd="0" presId="urn:microsoft.com/office/officeart/2018/2/layout/IconVerticalSolidList"/>
    <dgm:cxn modelId="{23407B89-D015-429D-A0F0-18B4CADA6BE9}" type="presParOf" srcId="{C51F3AFA-13F3-47CC-8E6A-BACA0035D8EB}" destId="{FE32EA39-2970-4CD3-B487-E8268079BB71}" srcOrd="3" destOrd="0" presId="urn:microsoft.com/office/officeart/2018/2/layout/IconVerticalSolidList"/>
    <dgm:cxn modelId="{FB0DB460-33A4-467F-A8D4-84887AEB73A2}" type="presParOf" srcId="{2B0D29DC-2F42-4401-A405-6F15F65505AC}" destId="{3C3AAD08-15B2-4ACE-8639-6890DFE4EE94}" srcOrd="1" destOrd="0" presId="urn:microsoft.com/office/officeart/2018/2/layout/IconVerticalSolidList"/>
    <dgm:cxn modelId="{D90F41D2-D79E-46BE-BDC6-1CC7345FD63C}" type="presParOf" srcId="{2B0D29DC-2F42-4401-A405-6F15F65505AC}" destId="{27144320-F241-46CB-966A-E4C8E941612D}" srcOrd="2" destOrd="0" presId="urn:microsoft.com/office/officeart/2018/2/layout/IconVerticalSolidList"/>
    <dgm:cxn modelId="{D1A7871A-2C11-41A5-A3A1-81F9DA6A8DEA}" type="presParOf" srcId="{27144320-F241-46CB-966A-E4C8E941612D}" destId="{AD76FC1D-B581-4C9A-9D2B-A98FEB3F3E72}" srcOrd="0" destOrd="0" presId="urn:microsoft.com/office/officeart/2018/2/layout/IconVerticalSolidList"/>
    <dgm:cxn modelId="{069FA3A0-9AB1-4265-B74B-44AB4D056B5D}" type="presParOf" srcId="{27144320-F241-46CB-966A-E4C8E941612D}" destId="{F7FD8E4A-B32D-4D99-852E-31984AD6DE30}" srcOrd="1" destOrd="0" presId="urn:microsoft.com/office/officeart/2018/2/layout/IconVerticalSolidList"/>
    <dgm:cxn modelId="{98B01F86-A5C7-4A34-826B-092E13003537}" type="presParOf" srcId="{27144320-F241-46CB-966A-E4C8E941612D}" destId="{A82E324B-A061-441D-AE18-B9ED898BDA10}" srcOrd="2" destOrd="0" presId="urn:microsoft.com/office/officeart/2018/2/layout/IconVerticalSolidList"/>
    <dgm:cxn modelId="{0A1C9602-043B-4554-8AE6-ABB2912FE98D}" type="presParOf" srcId="{27144320-F241-46CB-966A-E4C8E941612D}" destId="{3D5AEAA5-FCA6-45DB-8056-5CE3D7B903FA}" srcOrd="3" destOrd="0" presId="urn:microsoft.com/office/officeart/2018/2/layout/IconVerticalSolidList"/>
    <dgm:cxn modelId="{98B13D61-D5D5-46A5-A359-2F27FC5AAA09}" type="presParOf" srcId="{2B0D29DC-2F42-4401-A405-6F15F65505AC}" destId="{3DCAE5DB-2EDA-4749-9C23-82335C497F94}" srcOrd="3" destOrd="0" presId="urn:microsoft.com/office/officeart/2018/2/layout/IconVerticalSolidList"/>
    <dgm:cxn modelId="{C90BAC2A-E61D-4E13-868B-FEADCC4E28FF}" type="presParOf" srcId="{2B0D29DC-2F42-4401-A405-6F15F65505AC}" destId="{FA869D4A-D9D0-4A8B-8D50-F6722CD7D771}" srcOrd="4" destOrd="0" presId="urn:microsoft.com/office/officeart/2018/2/layout/IconVerticalSolidList"/>
    <dgm:cxn modelId="{ECA5CDB2-78EF-4BA4-BE74-32874D48F302}" type="presParOf" srcId="{FA869D4A-D9D0-4A8B-8D50-F6722CD7D771}" destId="{B98EA4D9-19E1-42CD-8AFB-0DCFD7A9FBAB}" srcOrd="0" destOrd="0" presId="urn:microsoft.com/office/officeart/2018/2/layout/IconVerticalSolidList"/>
    <dgm:cxn modelId="{EE5A6AFA-912A-42FC-86A2-AD269994D8DF}" type="presParOf" srcId="{FA869D4A-D9D0-4A8B-8D50-F6722CD7D771}" destId="{79353DE2-B7B1-4B86-8C29-3D33E0763966}" srcOrd="1" destOrd="0" presId="urn:microsoft.com/office/officeart/2018/2/layout/IconVerticalSolidList"/>
    <dgm:cxn modelId="{C76B2733-2E13-4997-B2BA-243CD047B2D2}" type="presParOf" srcId="{FA869D4A-D9D0-4A8B-8D50-F6722CD7D771}" destId="{23F6DE6A-0664-4DB8-96C4-1E793379F73A}" srcOrd="2" destOrd="0" presId="urn:microsoft.com/office/officeart/2018/2/layout/IconVerticalSolidList"/>
    <dgm:cxn modelId="{DD23E88C-5B92-4414-9B56-198127713E03}" type="presParOf" srcId="{FA869D4A-D9D0-4A8B-8D50-F6722CD7D771}" destId="{D27CF49E-9BE8-44C6-BCE6-06C2E277B7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840AC8-5330-415E-82C5-4964558AE9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FD7726-5BE1-4057-9979-7E7BCC117560}">
      <dgm:prSet/>
      <dgm:spPr/>
      <dgm:t>
        <a:bodyPr/>
        <a:lstStyle/>
        <a:p>
          <a:r>
            <a:rPr lang="en-US"/>
            <a:t>Hardhat comes built-in with a special network called hardhat. When using this network, an instance of the Hardhat Network will be automatically created when you run a task, script or test your smart contracts.</a:t>
          </a:r>
        </a:p>
      </dgm:t>
    </dgm:pt>
    <dgm:pt modelId="{F89B57A7-C6F8-460F-8293-29D65D6B1B88}" type="parTrans" cxnId="{3B2F3FB5-A527-4E61-A9B0-E8BFDB365B3E}">
      <dgm:prSet/>
      <dgm:spPr/>
      <dgm:t>
        <a:bodyPr/>
        <a:lstStyle/>
        <a:p>
          <a:endParaRPr lang="en-US"/>
        </a:p>
      </dgm:t>
    </dgm:pt>
    <dgm:pt modelId="{4EF96D71-9B66-4D59-9D4D-9025D40D7257}" type="sibTrans" cxnId="{3B2F3FB5-A527-4E61-A9B0-E8BFDB365B3E}">
      <dgm:prSet/>
      <dgm:spPr/>
      <dgm:t>
        <a:bodyPr/>
        <a:lstStyle/>
        <a:p>
          <a:endParaRPr lang="en-US"/>
        </a:p>
      </dgm:t>
    </dgm:pt>
    <dgm:pt modelId="{84578EA2-B3D8-4376-A18D-6B8DF2503342}">
      <dgm:prSet/>
      <dgm:spPr/>
      <dgm:t>
        <a:bodyPr/>
        <a:lstStyle/>
        <a:p>
          <a:r>
            <a:rPr lang="en-US"/>
            <a:t>Hardhat Network has first-class support of Solidity. It always knows which smart contracts are being run and exactly what they do and why they fail. Learn more about it here.</a:t>
          </a:r>
        </a:p>
      </dgm:t>
    </dgm:pt>
    <dgm:pt modelId="{6D4E5325-2086-42B8-B9EE-AC3E87B2EF96}" type="parTrans" cxnId="{2310B903-53E9-4494-965E-4AE4047A3764}">
      <dgm:prSet/>
      <dgm:spPr/>
      <dgm:t>
        <a:bodyPr/>
        <a:lstStyle/>
        <a:p>
          <a:endParaRPr lang="en-US"/>
        </a:p>
      </dgm:t>
    </dgm:pt>
    <dgm:pt modelId="{923D4D49-246B-42BB-901B-B2027D7D0998}" type="sibTrans" cxnId="{2310B903-53E9-4494-965E-4AE4047A3764}">
      <dgm:prSet/>
      <dgm:spPr/>
      <dgm:t>
        <a:bodyPr/>
        <a:lstStyle/>
        <a:p>
          <a:endParaRPr lang="en-US"/>
        </a:p>
      </dgm:t>
    </dgm:pt>
    <dgm:pt modelId="{BA7D418D-8EA3-4100-A706-35EF4188FDAF}">
      <dgm:prSet/>
      <dgm:spPr/>
      <dgm:t>
        <a:bodyPr/>
        <a:lstStyle/>
        <a:p>
          <a:r>
            <a:rPr lang="en-US"/>
            <a:t>See the Hardhat Network Configuration Reference for details on what can be configured.</a:t>
          </a:r>
        </a:p>
      </dgm:t>
    </dgm:pt>
    <dgm:pt modelId="{D6FE0C2B-00AC-4630-9404-A9FB697A5176}" type="parTrans" cxnId="{71BD9EA7-ABA6-49B8-91C2-E1BEDB108C75}">
      <dgm:prSet/>
      <dgm:spPr/>
      <dgm:t>
        <a:bodyPr/>
        <a:lstStyle/>
        <a:p>
          <a:endParaRPr lang="en-US"/>
        </a:p>
      </dgm:t>
    </dgm:pt>
    <dgm:pt modelId="{F74DF006-B0ED-4973-9BCB-175AD6734B22}" type="sibTrans" cxnId="{71BD9EA7-ABA6-49B8-91C2-E1BEDB108C75}">
      <dgm:prSet/>
      <dgm:spPr/>
      <dgm:t>
        <a:bodyPr/>
        <a:lstStyle/>
        <a:p>
          <a:endParaRPr lang="en-US"/>
        </a:p>
      </dgm:t>
    </dgm:pt>
    <dgm:pt modelId="{022322D3-A315-407A-8A15-1672FFCB9780}" type="pres">
      <dgm:prSet presAssocID="{91840AC8-5330-415E-82C5-4964558AE984}" presName="root" presStyleCnt="0">
        <dgm:presLayoutVars>
          <dgm:dir/>
          <dgm:resizeHandles val="exact"/>
        </dgm:presLayoutVars>
      </dgm:prSet>
      <dgm:spPr/>
    </dgm:pt>
    <dgm:pt modelId="{8BCE82F7-95D9-4150-8684-578C4EA6517D}" type="pres">
      <dgm:prSet presAssocID="{8CFD7726-5BE1-4057-9979-7E7BCC117560}" presName="compNode" presStyleCnt="0"/>
      <dgm:spPr/>
    </dgm:pt>
    <dgm:pt modelId="{9F04089C-65ED-4858-A3D0-B84E654D74B7}" type="pres">
      <dgm:prSet presAssocID="{8CFD7726-5BE1-4057-9979-7E7BCC117560}" presName="bgRect" presStyleLbl="bgShp" presStyleIdx="0" presStyleCnt="3"/>
      <dgm:spPr/>
    </dgm:pt>
    <dgm:pt modelId="{1C000290-3280-476C-83B7-45B7ABBF1879}" type="pres">
      <dgm:prSet presAssocID="{8CFD7726-5BE1-4057-9979-7E7BCC1175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5F3A6F47-14E5-4942-AF1A-AB84486CA370}" type="pres">
      <dgm:prSet presAssocID="{8CFD7726-5BE1-4057-9979-7E7BCC117560}" presName="spaceRect" presStyleCnt="0"/>
      <dgm:spPr/>
    </dgm:pt>
    <dgm:pt modelId="{F2EBDAE4-1CE2-4805-A30E-835FDAD3941E}" type="pres">
      <dgm:prSet presAssocID="{8CFD7726-5BE1-4057-9979-7E7BCC117560}" presName="parTx" presStyleLbl="revTx" presStyleIdx="0" presStyleCnt="3">
        <dgm:presLayoutVars>
          <dgm:chMax val="0"/>
          <dgm:chPref val="0"/>
        </dgm:presLayoutVars>
      </dgm:prSet>
      <dgm:spPr/>
    </dgm:pt>
    <dgm:pt modelId="{9A7769CA-3B9D-4E05-984D-84FF38A55700}" type="pres">
      <dgm:prSet presAssocID="{4EF96D71-9B66-4D59-9D4D-9025D40D7257}" presName="sibTrans" presStyleCnt="0"/>
      <dgm:spPr/>
    </dgm:pt>
    <dgm:pt modelId="{0DE80F21-EA7A-49EB-9B6C-31DCDDC08137}" type="pres">
      <dgm:prSet presAssocID="{84578EA2-B3D8-4376-A18D-6B8DF2503342}" presName="compNode" presStyleCnt="0"/>
      <dgm:spPr/>
    </dgm:pt>
    <dgm:pt modelId="{F9D172E5-8751-4B60-90C8-76B20FEEEB6F}" type="pres">
      <dgm:prSet presAssocID="{84578EA2-B3D8-4376-A18D-6B8DF2503342}" presName="bgRect" presStyleLbl="bgShp" presStyleIdx="1" presStyleCnt="3"/>
      <dgm:spPr/>
    </dgm:pt>
    <dgm:pt modelId="{A48FF144-DC2A-4CB4-BD93-92A8EAE42DEF}" type="pres">
      <dgm:prSet presAssocID="{84578EA2-B3D8-4376-A18D-6B8DF25033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5F54916-198D-494A-B8DE-9333C1E5C06D}" type="pres">
      <dgm:prSet presAssocID="{84578EA2-B3D8-4376-A18D-6B8DF2503342}" presName="spaceRect" presStyleCnt="0"/>
      <dgm:spPr/>
    </dgm:pt>
    <dgm:pt modelId="{EA565165-7811-4811-834F-B4D6E50F73C5}" type="pres">
      <dgm:prSet presAssocID="{84578EA2-B3D8-4376-A18D-6B8DF2503342}" presName="parTx" presStyleLbl="revTx" presStyleIdx="1" presStyleCnt="3">
        <dgm:presLayoutVars>
          <dgm:chMax val="0"/>
          <dgm:chPref val="0"/>
        </dgm:presLayoutVars>
      </dgm:prSet>
      <dgm:spPr/>
    </dgm:pt>
    <dgm:pt modelId="{1003DF16-D99F-4564-8BF7-CB3F04EED6C6}" type="pres">
      <dgm:prSet presAssocID="{923D4D49-246B-42BB-901B-B2027D7D0998}" presName="sibTrans" presStyleCnt="0"/>
      <dgm:spPr/>
    </dgm:pt>
    <dgm:pt modelId="{23FA5FF4-78C2-4308-BB26-4D6AC2567A3B}" type="pres">
      <dgm:prSet presAssocID="{BA7D418D-8EA3-4100-A706-35EF4188FDAF}" presName="compNode" presStyleCnt="0"/>
      <dgm:spPr/>
    </dgm:pt>
    <dgm:pt modelId="{9D465A7A-D3E5-4FDC-B3E8-E40616FE1405}" type="pres">
      <dgm:prSet presAssocID="{BA7D418D-8EA3-4100-A706-35EF4188FDAF}" presName="bgRect" presStyleLbl="bgShp" presStyleIdx="2" presStyleCnt="3"/>
      <dgm:spPr/>
    </dgm:pt>
    <dgm:pt modelId="{42287DAD-F070-44CE-8102-6C9E014778F0}" type="pres">
      <dgm:prSet presAssocID="{BA7D418D-8EA3-4100-A706-35EF4188FD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3855B45-7D12-4081-AC26-0D40E11391E5}" type="pres">
      <dgm:prSet presAssocID="{BA7D418D-8EA3-4100-A706-35EF4188FDAF}" presName="spaceRect" presStyleCnt="0"/>
      <dgm:spPr/>
    </dgm:pt>
    <dgm:pt modelId="{97E2F5BC-052C-4C43-9ACC-4C3FEC1F44A7}" type="pres">
      <dgm:prSet presAssocID="{BA7D418D-8EA3-4100-A706-35EF4188FDAF}" presName="parTx" presStyleLbl="revTx" presStyleIdx="2" presStyleCnt="3">
        <dgm:presLayoutVars>
          <dgm:chMax val="0"/>
          <dgm:chPref val="0"/>
        </dgm:presLayoutVars>
      </dgm:prSet>
      <dgm:spPr/>
    </dgm:pt>
  </dgm:ptLst>
  <dgm:cxnLst>
    <dgm:cxn modelId="{2310B903-53E9-4494-965E-4AE4047A3764}" srcId="{91840AC8-5330-415E-82C5-4964558AE984}" destId="{84578EA2-B3D8-4376-A18D-6B8DF2503342}" srcOrd="1" destOrd="0" parTransId="{6D4E5325-2086-42B8-B9EE-AC3E87B2EF96}" sibTransId="{923D4D49-246B-42BB-901B-B2027D7D0998}"/>
    <dgm:cxn modelId="{6D879015-58D9-4AD2-A197-56BFE68EF68A}" type="presOf" srcId="{91840AC8-5330-415E-82C5-4964558AE984}" destId="{022322D3-A315-407A-8A15-1672FFCB9780}" srcOrd="0" destOrd="0" presId="urn:microsoft.com/office/officeart/2018/2/layout/IconVerticalSolidList"/>
    <dgm:cxn modelId="{3E020973-2D99-46B0-B4EE-A1B7ED013659}" type="presOf" srcId="{BA7D418D-8EA3-4100-A706-35EF4188FDAF}" destId="{97E2F5BC-052C-4C43-9ACC-4C3FEC1F44A7}" srcOrd="0" destOrd="0" presId="urn:microsoft.com/office/officeart/2018/2/layout/IconVerticalSolidList"/>
    <dgm:cxn modelId="{71BD9EA7-ABA6-49B8-91C2-E1BEDB108C75}" srcId="{91840AC8-5330-415E-82C5-4964558AE984}" destId="{BA7D418D-8EA3-4100-A706-35EF4188FDAF}" srcOrd="2" destOrd="0" parTransId="{D6FE0C2B-00AC-4630-9404-A9FB697A5176}" sibTransId="{F74DF006-B0ED-4973-9BCB-175AD6734B22}"/>
    <dgm:cxn modelId="{DA9573A8-30B8-4E99-A896-414F1B4D69A4}" type="presOf" srcId="{8CFD7726-5BE1-4057-9979-7E7BCC117560}" destId="{F2EBDAE4-1CE2-4805-A30E-835FDAD3941E}" srcOrd="0" destOrd="0" presId="urn:microsoft.com/office/officeart/2018/2/layout/IconVerticalSolidList"/>
    <dgm:cxn modelId="{3B2F3FB5-A527-4E61-A9B0-E8BFDB365B3E}" srcId="{91840AC8-5330-415E-82C5-4964558AE984}" destId="{8CFD7726-5BE1-4057-9979-7E7BCC117560}" srcOrd="0" destOrd="0" parTransId="{F89B57A7-C6F8-460F-8293-29D65D6B1B88}" sibTransId="{4EF96D71-9B66-4D59-9D4D-9025D40D7257}"/>
    <dgm:cxn modelId="{7F1B41CD-9223-43B6-A8C0-071A49C8B4F9}" type="presOf" srcId="{84578EA2-B3D8-4376-A18D-6B8DF2503342}" destId="{EA565165-7811-4811-834F-B4D6E50F73C5}" srcOrd="0" destOrd="0" presId="urn:microsoft.com/office/officeart/2018/2/layout/IconVerticalSolidList"/>
    <dgm:cxn modelId="{CDFF0EE0-A406-4536-A33A-B6265CAEED18}" type="presParOf" srcId="{022322D3-A315-407A-8A15-1672FFCB9780}" destId="{8BCE82F7-95D9-4150-8684-578C4EA6517D}" srcOrd="0" destOrd="0" presId="urn:microsoft.com/office/officeart/2018/2/layout/IconVerticalSolidList"/>
    <dgm:cxn modelId="{1FCB0AF9-AFD5-4FE0-B6AC-636E864A4B2B}" type="presParOf" srcId="{8BCE82F7-95D9-4150-8684-578C4EA6517D}" destId="{9F04089C-65ED-4858-A3D0-B84E654D74B7}" srcOrd="0" destOrd="0" presId="urn:microsoft.com/office/officeart/2018/2/layout/IconVerticalSolidList"/>
    <dgm:cxn modelId="{3E14B904-119C-4A07-8C54-E083BAFDC623}" type="presParOf" srcId="{8BCE82F7-95D9-4150-8684-578C4EA6517D}" destId="{1C000290-3280-476C-83B7-45B7ABBF1879}" srcOrd="1" destOrd="0" presId="urn:microsoft.com/office/officeart/2018/2/layout/IconVerticalSolidList"/>
    <dgm:cxn modelId="{AF31C5FC-E593-43B6-85F9-473BFA6E0C8D}" type="presParOf" srcId="{8BCE82F7-95D9-4150-8684-578C4EA6517D}" destId="{5F3A6F47-14E5-4942-AF1A-AB84486CA370}" srcOrd="2" destOrd="0" presId="urn:microsoft.com/office/officeart/2018/2/layout/IconVerticalSolidList"/>
    <dgm:cxn modelId="{30AADBA3-BACA-4ABD-8254-F48A765D1576}" type="presParOf" srcId="{8BCE82F7-95D9-4150-8684-578C4EA6517D}" destId="{F2EBDAE4-1CE2-4805-A30E-835FDAD3941E}" srcOrd="3" destOrd="0" presId="urn:microsoft.com/office/officeart/2018/2/layout/IconVerticalSolidList"/>
    <dgm:cxn modelId="{157E2BBE-87BA-422B-B1C1-3D210830AEAA}" type="presParOf" srcId="{022322D3-A315-407A-8A15-1672FFCB9780}" destId="{9A7769CA-3B9D-4E05-984D-84FF38A55700}" srcOrd="1" destOrd="0" presId="urn:microsoft.com/office/officeart/2018/2/layout/IconVerticalSolidList"/>
    <dgm:cxn modelId="{1D8C6208-9D8E-4956-8C6B-26EBE58B478D}" type="presParOf" srcId="{022322D3-A315-407A-8A15-1672FFCB9780}" destId="{0DE80F21-EA7A-49EB-9B6C-31DCDDC08137}" srcOrd="2" destOrd="0" presId="urn:microsoft.com/office/officeart/2018/2/layout/IconVerticalSolidList"/>
    <dgm:cxn modelId="{DA8802B4-5746-4CFB-A075-88992F7ABF2A}" type="presParOf" srcId="{0DE80F21-EA7A-49EB-9B6C-31DCDDC08137}" destId="{F9D172E5-8751-4B60-90C8-76B20FEEEB6F}" srcOrd="0" destOrd="0" presId="urn:microsoft.com/office/officeart/2018/2/layout/IconVerticalSolidList"/>
    <dgm:cxn modelId="{5884B15D-73AA-4BE2-B23E-DCDC23A6AC19}" type="presParOf" srcId="{0DE80F21-EA7A-49EB-9B6C-31DCDDC08137}" destId="{A48FF144-DC2A-4CB4-BD93-92A8EAE42DEF}" srcOrd="1" destOrd="0" presId="urn:microsoft.com/office/officeart/2018/2/layout/IconVerticalSolidList"/>
    <dgm:cxn modelId="{42B9F329-6BA6-4A58-A5B2-C3FDA2DF25EE}" type="presParOf" srcId="{0DE80F21-EA7A-49EB-9B6C-31DCDDC08137}" destId="{65F54916-198D-494A-B8DE-9333C1E5C06D}" srcOrd="2" destOrd="0" presId="urn:microsoft.com/office/officeart/2018/2/layout/IconVerticalSolidList"/>
    <dgm:cxn modelId="{2D4AA017-D189-453D-9619-EF981BC40C9D}" type="presParOf" srcId="{0DE80F21-EA7A-49EB-9B6C-31DCDDC08137}" destId="{EA565165-7811-4811-834F-B4D6E50F73C5}" srcOrd="3" destOrd="0" presId="urn:microsoft.com/office/officeart/2018/2/layout/IconVerticalSolidList"/>
    <dgm:cxn modelId="{7269F6B7-A09E-4EBD-AFD6-8B7B4450EF04}" type="presParOf" srcId="{022322D3-A315-407A-8A15-1672FFCB9780}" destId="{1003DF16-D99F-4564-8BF7-CB3F04EED6C6}" srcOrd="3" destOrd="0" presId="urn:microsoft.com/office/officeart/2018/2/layout/IconVerticalSolidList"/>
    <dgm:cxn modelId="{8984505F-C32D-4A1A-B01A-CE7718D5EF1C}" type="presParOf" srcId="{022322D3-A315-407A-8A15-1672FFCB9780}" destId="{23FA5FF4-78C2-4308-BB26-4D6AC2567A3B}" srcOrd="4" destOrd="0" presId="urn:microsoft.com/office/officeart/2018/2/layout/IconVerticalSolidList"/>
    <dgm:cxn modelId="{0D5EEE4B-86DF-467D-81E4-B5689F5E7EF5}" type="presParOf" srcId="{23FA5FF4-78C2-4308-BB26-4D6AC2567A3B}" destId="{9D465A7A-D3E5-4FDC-B3E8-E40616FE1405}" srcOrd="0" destOrd="0" presId="urn:microsoft.com/office/officeart/2018/2/layout/IconVerticalSolidList"/>
    <dgm:cxn modelId="{E1F27F4A-F9CC-484D-9A88-10DB17D56F81}" type="presParOf" srcId="{23FA5FF4-78C2-4308-BB26-4D6AC2567A3B}" destId="{42287DAD-F070-44CE-8102-6C9E014778F0}" srcOrd="1" destOrd="0" presId="urn:microsoft.com/office/officeart/2018/2/layout/IconVerticalSolidList"/>
    <dgm:cxn modelId="{A7599FB1-A49A-4D0E-B41E-E5303082ABB5}" type="presParOf" srcId="{23FA5FF4-78C2-4308-BB26-4D6AC2567A3B}" destId="{03855B45-7D12-4081-AC26-0D40E11391E5}" srcOrd="2" destOrd="0" presId="urn:microsoft.com/office/officeart/2018/2/layout/IconVerticalSolidList"/>
    <dgm:cxn modelId="{90678475-3BCA-4D9F-ABB3-5C159D311AA4}" type="presParOf" srcId="{23FA5FF4-78C2-4308-BB26-4D6AC2567A3B}" destId="{97E2F5BC-052C-4C43-9ACC-4C3FEC1F44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AA03E3-8AEF-492F-80D1-0E7C8D5966A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0358F6F-D8BF-4BE3-BD0C-7AA122203AA6}">
      <dgm:prSet/>
      <dgm:spPr/>
      <dgm:t>
        <a:bodyPr/>
        <a:lstStyle/>
        <a:p>
          <a:r>
            <a:rPr lang="en-US"/>
            <a:t>These are networks that connect to an external node. Nodes can be running in your computer, like Ganache, or remotely, like Alchemy or Infura.</a:t>
          </a:r>
        </a:p>
      </dgm:t>
    </dgm:pt>
    <dgm:pt modelId="{2AF3AF72-6F9C-47AE-8DC5-899DF72E2C3D}" type="parTrans" cxnId="{360B79F3-E803-4A1F-99E1-62976F4EB9C7}">
      <dgm:prSet/>
      <dgm:spPr/>
      <dgm:t>
        <a:bodyPr/>
        <a:lstStyle/>
        <a:p>
          <a:endParaRPr lang="en-US"/>
        </a:p>
      </dgm:t>
    </dgm:pt>
    <dgm:pt modelId="{44C6C135-C19A-498D-ACCC-2C82AE4C94F6}" type="sibTrans" cxnId="{360B79F3-E803-4A1F-99E1-62976F4EB9C7}">
      <dgm:prSet/>
      <dgm:spPr/>
      <dgm:t>
        <a:bodyPr/>
        <a:lstStyle/>
        <a:p>
          <a:endParaRPr lang="en-US"/>
        </a:p>
      </dgm:t>
    </dgm:pt>
    <dgm:pt modelId="{F22AE067-4DE7-4C92-86EE-338D3BB1F842}">
      <dgm:prSet/>
      <dgm:spPr/>
      <dgm:t>
        <a:bodyPr/>
        <a:lstStyle/>
        <a:p>
          <a:r>
            <a:rPr lang="en-US"/>
            <a:t>his kind of network is configured with objects with the following fields:</a:t>
          </a:r>
        </a:p>
      </dgm:t>
    </dgm:pt>
    <dgm:pt modelId="{F789161C-A10A-464E-97C2-47072D104583}" type="parTrans" cxnId="{2B7587FF-C592-4DD8-83F7-F72C2D4B2DE2}">
      <dgm:prSet/>
      <dgm:spPr/>
      <dgm:t>
        <a:bodyPr/>
        <a:lstStyle/>
        <a:p>
          <a:endParaRPr lang="en-US"/>
        </a:p>
      </dgm:t>
    </dgm:pt>
    <dgm:pt modelId="{A8DD9045-B908-4E1A-A81A-3525F0E2FD12}" type="sibTrans" cxnId="{2B7587FF-C592-4DD8-83F7-F72C2D4B2DE2}">
      <dgm:prSet/>
      <dgm:spPr/>
      <dgm:t>
        <a:bodyPr/>
        <a:lstStyle/>
        <a:p>
          <a:endParaRPr lang="en-US"/>
        </a:p>
      </dgm:t>
    </dgm:pt>
    <dgm:pt modelId="{8D13752E-D77A-44E9-90AC-560E87347FA3}">
      <dgm:prSet/>
      <dgm:spPr/>
      <dgm:t>
        <a:bodyPr/>
        <a:lstStyle/>
        <a:p>
          <a:r>
            <a:rPr lang="en-US"/>
            <a:t>url: The url of the node. This argument is required for custom networks.</a:t>
          </a:r>
        </a:p>
      </dgm:t>
    </dgm:pt>
    <dgm:pt modelId="{1DC4E71F-20E7-4218-98E3-E8216D3E83E9}" type="parTrans" cxnId="{C9DE0829-FECC-4B58-91D2-45DD9B4E466E}">
      <dgm:prSet/>
      <dgm:spPr/>
      <dgm:t>
        <a:bodyPr/>
        <a:lstStyle/>
        <a:p>
          <a:endParaRPr lang="en-US"/>
        </a:p>
      </dgm:t>
    </dgm:pt>
    <dgm:pt modelId="{DEF48C06-2EB6-4260-B32F-C03F2365FC8C}" type="sibTrans" cxnId="{C9DE0829-FECC-4B58-91D2-45DD9B4E466E}">
      <dgm:prSet/>
      <dgm:spPr/>
      <dgm:t>
        <a:bodyPr/>
        <a:lstStyle/>
        <a:p>
          <a:endParaRPr lang="en-US"/>
        </a:p>
      </dgm:t>
    </dgm:pt>
    <dgm:pt modelId="{F9E5C756-2081-4FEE-9894-AA677F36D01A}">
      <dgm:prSet/>
      <dgm:spPr/>
      <dgm:t>
        <a:bodyPr/>
        <a:lstStyle/>
        <a:p>
          <a:r>
            <a:rPr lang="en-US"/>
            <a:t>chainId: An optional number, used to validate the network Hardhat connects to. If not present, this validation is omitted.</a:t>
          </a:r>
        </a:p>
      </dgm:t>
    </dgm:pt>
    <dgm:pt modelId="{0CD7A176-0577-4C8A-9366-BD5B55B7398E}" type="parTrans" cxnId="{97BF850D-F156-4532-BA0F-727529C361B1}">
      <dgm:prSet/>
      <dgm:spPr/>
      <dgm:t>
        <a:bodyPr/>
        <a:lstStyle/>
        <a:p>
          <a:endParaRPr lang="en-US"/>
        </a:p>
      </dgm:t>
    </dgm:pt>
    <dgm:pt modelId="{7092E5B9-241B-48EB-BC42-4BB5F681C608}" type="sibTrans" cxnId="{97BF850D-F156-4532-BA0F-727529C361B1}">
      <dgm:prSet/>
      <dgm:spPr/>
      <dgm:t>
        <a:bodyPr/>
        <a:lstStyle/>
        <a:p>
          <a:endParaRPr lang="en-US"/>
        </a:p>
      </dgm:t>
    </dgm:pt>
    <dgm:pt modelId="{D194F2CF-E3C5-4687-A1BD-C371A62D35C5}">
      <dgm:prSet/>
      <dgm:spPr/>
      <dgm:t>
        <a:bodyPr/>
        <a:lstStyle/>
        <a:p>
          <a:r>
            <a:rPr lang="en-US"/>
            <a:t>from: The address to use as default sender. If not present the first account of the node is used.</a:t>
          </a:r>
        </a:p>
      </dgm:t>
    </dgm:pt>
    <dgm:pt modelId="{56A78323-C103-4E91-885E-5BD50F4C837A}" type="parTrans" cxnId="{6ACEE1B4-14C8-4C5C-92AF-7E154110185B}">
      <dgm:prSet/>
      <dgm:spPr/>
      <dgm:t>
        <a:bodyPr/>
        <a:lstStyle/>
        <a:p>
          <a:endParaRPr lang="en-US"/>
        </a:p>
      </dgm:t>
    </dgm:pt>
    <dgm:pt modelId="{5465F7AA-4E29-4902-8780-E81B2E397948}" type="sibTrans" cxnId="{6ACEE1B4-14C8-4C5C-92AF-7E154110185B}">
      <dgm:prSet/>
      <dgm:spPr/>
      <dgm:t>
        <a:bodyPr/>
        <a:lstStyle/>
        <a:p>
          <a:endParaRPr lang="en-US"/>
        </a:p>
      </dgm:t>
    </dgm:pt>
    <dgm:pt modelId="{5A3564E8-F91D-4F6C-AC4E-95ADA334B98B}">
      <dgm:prSet/>
      <dgm:spPr/>
      <dgm:t>
        <a:bodyPr/>
        <a:lstStyle/>
        <a:p>
          <a:r>
            <a:rPr lang="en-US"/>
            <a:t>gas: Its value should be "auto" or a number. If a number is used, it will be the gas limit used by default in every transaction. If "auto" is used, the gas limit will be automatically estimated. Default value: "auto".</a:t>
          </a:r>
        </a:p>
      </dgm:t>
    </dgm:pt>
    <dgm:pt modelId="{BB442C28-0D4C-4A80-AC97-BD05BB1114F5}" type="parTrans" cxnId="{167043CE-C55F-4AEF-9D79-3DAF420AC0AC}">
      <dgm:prSet/>
      <dgm:spPr/>
      <dgm:t>
        <a:bodyPr/>
        <a:lstStyle/>
        <a:p>
          <a:endParaRPr lang="en-US"/>
        </a:p>
      </dgm:t>
    </dgm:pt>
    <dgm:pt modelId="{E2571A6F-7CE6-44CC-B111-A298A6329B6A}" type="sibTrans" cxnId="{167043CE-C55F-4AEF-9D79-3DAF420AC0AC}">
      <dgm:prSet/>
      <dgm:spPr/>
      <dgm:t>
        <a:bodyPr/>
        <a:lstStyle/>
        <a:p>
          <a:endParaRPr lang="en-US"/>
        </a:p>
      </dgm:t>
    </dgm:pt>
    <dgm:pt modelId="{9DDB355B-BC72-4FA5-9096-6187FD790C1F}">
      <dgm:prSet/>
      <dgm:spPr/>
      <dgm:t>
        <a:bodyPr/>
        <a:lstStyle/>
        <a:p>
          <a:r>
            <a:rPr lang="en-US"/>
            <a:t>gasPrice: Its value should be "auto" or a number. This parameter behaves like gas. Default value: "auto".</a:t>
          </a:r>
        </a:p>
      </dgm:t>
    </dgm:pt>
    <dgm:pt modelId="{E3586B06-B3F0-4B07-B8D3-AF714ECCB311}" type="parTrans" cxnId="{DD55448B-3AB3-4AB9-BCCB-BBBBC968C4B9}">
      <dgm:prSet/>
      <dgm:spPr/>
      <dgm:t>
        <a:bodyPr/>
        <a:lstStyle/>
        <a:p>
          <a:endParaRPr lang="en-US"/>
        </a:p>
      </dgm:t>
    </dgm:pt>
    <dgm:pt modelId="{9BFAF172-F1EE-48BF-A6B9-5E28CF81AA8A}" type="sibTrans" cxnId="{DD55448B-3AB3-4AB9-BCCB-BBBBC968C4B9}">
      <dgm:prSet/>
      <dgm:spPr/>
      <dgm:t>
        <a:bodyPr/>
        <a:lstStyle/>
        <a:p>
          <a:endParaRPr lang="en-US"/>
        </a:p>
      </dgm:t>
    </dgm:pt>
    <dgm:pt modelId="{7A49921D-11CA-4616-A17E-2E6FA2E7041E}">
      <dgm:prSet/>
      <dgm:spPr/>
      <dgm:t>
        <a:bodyPr/>
        <a:lstStyle/>
        <a:p>
          <a:r>
            <a:rPr lang="en-US"/>
            <a:t>gasMultiplier: A number used to multiply the results of gas estimation to give it some slack due to the uncertainty of the estimation process. Default value: 1.</a:t>
          </a:r>
        </a:p>
      </dgm:t>
    </dgm:pt>
    <dgm:pt modelId="{2A8E813B-CC98-4A23-8D2D-951221CC5B7C}" type="parTrans" cxnId="{7E4AAB7E-0DF9-4D53-B2FD-45C5AEE2DC5A}">
      <dgm:prSet/>
      <dgm:spPr/>
      <dgm:t>
        <a:bodyPr/>
        <a:lstStyle/>
        <a:p>
          <a:endParaRPr lang="en-US"/>
        </a:p>
      </dgm:t>
    </dgm:pt>
    <dgm:pt modelId="{0E7F1FF0-48FF-4B74-AF26-017D3590487A}" type="sibTrans" cxnId="{7E4AAB7E-0DF9-4D53-B2FD-45C5AEE2DC5A}">
      <dgm:prSet/>
      <dgm:spPr/>
      <dgm:t>
        <a:bodyPr/>
        <a:lstStyle/>
        <a:p>
          <a:endParaRPr lang="en-US"/>
        </a:p>
      </dgm:t>
    </dgm:pt>
    <dgm:pt modelId="{6DEA98F8-E975-4D67-A8CF-07A395B50022}">
      <dgm:prSet/>
      <dgm:spPr/>
      <dgm:t>
        <a:bodyPr/>
        <a:lstStyle/>
        <a:p>
          <a:r>
            <a:rPr lang="en-US"/>
            <a:t>accounts: This field controls which accounts Hardhat uses. It can use the node's accounts (by setting it to "remote"), a list of local accounts (by setting it to an array of hex-encoded private keys), or use an HD Wallet. Default value: "remote".</a:t>
          </a:r>
        </a:p>
      </dgm:t>
    </dgm:pt>
    <dgm:pt modelId="{1B6C286A-D1B4-4C5A-B46F-413BA3685C7A}" type="parTrans" cxnId="{70F3A8B7-A5FC-49D9-A1C4-0FB0CA957405}">
      <dgm:prSet/>
      <dgm:spPr/>
      <dgm:t>
        <a:bodyPr/>
        <a:lstStyle/>
        <a:p>
          <a:endParaRPr lang="en-US"/>
        </a:p>
      </dgm:t>
    </dgm:pt>
    <dgm:pt modelId="{F2F2C633-8E51-4E6E-94F0-EDF67AA97003}" type="sibTrans" cxnId="{70F3A8B7-A5FC-49D9-A1C4-0FB0CA957405}">
      <dgm:prSet/>
      <dgm:spPr/>
      <dgm:t>
        <a:bodyPr/>
        <a:lstStyle/>
        <a:p>
          <a:endParaRPr lang="en-US"/>
        </a:p>
      </dgm:t>
    </dgm:pt>
    <dgm:pt modelId="{C0DC8EB2-62A8-41EC-98F8-B6E042AD2DB3}">
      <dgm:prSet/>
      <dgm:spPr/>
      <dgm:t>
        <a:bodyPr/>
        <a:lstStyle/>
        <a:p>
          <a:r>
            <a:rPr lang="en-US"/>
            <a:t>httpHeaders: You can use this field to set extra HTTP Headers to be used when making JSON-RPC requests. It accepts a JavaScript object which maps header names to their values. Default value: undefined.</a:t>
          </a:r>
        </a:p>
      </dgm:t>
    </dgm:pt>
    <dgm:pt modelId="{A777B5E0-E4B5-4DB3-8F74-08ABE1FD72DE}" type="parTrans" cxnId="{597B1C26-0831-45F6-B233-9E6E760E7586}">
      <dgm:prSet/>
      <dgm:spPr/>
      <dgm:t>
        <a:bodyPr/>
        <a:lstStyle/>
        <a:p>
          <a:endParaRPr lang="en-US"/>
        </a:p>
      </dgm:t>
    </dgm:pt>
    <dgm:pt modelId="{A768E6FE-ABC3-469C-887C-AA6F997A37F2}" type="sibTrans" cxnId="{597B1C26-0831-45F6-B233-9E6E760E7586}">
      <dgm:prSet/>
      <dgm:spPr/>
      <dgm:t>
        <a:bodyPr/>
        <a:lstStyle/>
        <a:p>
          <a:endParaRPr lang="en-US"/>
        </a:p>
      </dgm:t>
    </dgm:pt>
    <dgm:pt modelId="{76E339E0-F6D0-4759-B042-865284BEF2BA}">
      <dgm:prSet/>
      <dgm:spPr/>
      <dgm:t>
        <a:bodyPr/>
        <a:lstStyle/>
        <a:p>
          <a:r>
            <a:rPr lang="en-US"/>
            <a:t>timeout: Timeout in ms for requests sent to the JSON-RPC server. If the request takes longer than this, it will be cancelled. Default value: 40000 for the localhost network, 20000 for the rest.</a:t>
          </a:r>
        </a:p>
      </dgm:t>
    </dgm:pt>
    <dgm:pt modelId="{EA5F1616-FB3E-40A5-9FE3-86101F15D392}" type="parTrans" cxnId="{D953B9AC-4154-4688-8208-8C10AA46E0FF}">
      <dgm:prSet/>
      <dgm:spPr/>
      <dgm:t>
        <a:bodyPr/>
        <a:lstStyle/>
        <a:p>
          <a:endParaRPr lang="en-US"/>
        </a:p>
      </dgm:t>
    </dgm:pt>
    <dgm:pt modelId="{95489646-42E3-4736-B456-C7F8B3CCE99F}" type="sibTrans" cxnId="{D953B9AC-4154-4688-8208-8C10AA46E0FF}">
      <dgm:prSet/>
      <dgm:spPr/>
      <dgm:t>
        <a:bodyPr/>
        <a:lstStyle/>
        <a:p>
          <a:endParaRPr lang="en-US"/>
        </a:p>
      </dgm:t>
    </dgm:pt>
    <dgm:pt modelId="{046A3BB1-553C-4FF4-9F26-8422692C9A5D}" type="pres">
      <dgm:prSet presAssocID="{CCAA03E3-8AEF-492F-80D1-0E7C8D5966AF}" presName="diagram" presStyleCnt="0">
        <dgm:presLayoutVars>
          <dgm:dir/>
          <dgm:resizeHandles val="exact"/>
        </dgm:presLayoutVars>
      </dgm:prSet>
      <dgm:spPr/>
    </dgm:pt>
    <dgm:pt modelId="{B9D23461-3814-4441-8D64-242D04F98AD8}" type="pres">
      <dgm:prSet presAssocID="{00358F6F-D8BF-4BE3-BD0C-7AA122203AA6}" presName="node" presStyleLbl="node1" presStyleIdx="0" presStyleCnt="11">
        <dgm:presLayoutVars>
          <dgm:bulletEnabled val="1"/>
        </dgm:presLayoutVars>
      </dgm:prSet>
      <dgm:spPr/>
    </dgm:pt>
    <dgm:pt modelId="{4078DE19-99B3-4DB9-824D-7A5C3EB14474}" type="pres">
      <dgm:prSet presAssocID="{44C6C135-C19A-498D-ACCC-2C82AE4C94F6}" presName="sibTrans" presStyleCnt="0"/>
      <dgm:spPr/>
    </dgm:pt>
    <dgm:pt modelId="{876476C6-0C78-45F3-A7EE-FAFDCD3F05FE}" type="pres">
      <dgm:prSet presAssocID="{F22AE067-4DE7-4C92-86EE-338D3BB1F842}" presName="node" presStyleLbl="node1" presStyleIdx="1" presStyleCnt="11">
        <dgm:presLayoutVars>
          <dgm:bulletEnabled val="1"/>
        </dgm:presLayoutVars>
      </dgm:prSet>
      <dgm:spPr/>
    </dgm:pt>
    <dgm:pt modelId="{1D216E41-42C5-4C19-9331-55F490B583D0}" type="pres">
      <dgm:prSet presAssocID="{A8DD9045-B908-4E1A-A81A-3525F0E2FD12}" presName="sibTrans" presStyleCnt="0"/>
      <dgm:spPr/>
    </dgm:pt>
    <dgm:pt modelId="{46FA1AD9-52A6-449F-87A0-911D5EC34961}" type="pres">
      <dgm:prSet presAssocID="{8D13752E-D77A-44E9-90AC-560E87347FA3}" presName="node" presStyleLbl="node1" presStyleIdx="2" presStyleCnt="11">
        <dgm:presLayoutVars>
          <dgm:bulletEnabled val="1"/>
        </dgm:presLayoutVars>
      </dgm:prSet>
      <dgm:spPr/>
    </dgm:pt>
    <dgm:pt modelId="{2BD7983E-EDA9-4A26-9FCE-C3B226FB9752}" type="pres">
      <dgm:prSet presAssocID="{DEF48C06-2EB6-4260-B32F-C03F2365FC8C}" presName="sibTrans" presStyleCnt="0"/>
      <dgm:spPr/>
    </dgm:pt>
    <dgm:pt modelId="{E185CF28-3728-49B8-B11B-195E95FC6DDB}" type="pres">
      <dgm:prSet presAssocID="{F9E5C756-2081-4FEE-9894-AA677F36D01A}" presName="node" presStyleLbl="node1" presStyleIdx="3" presStyleCnt="11">
        <dgm:presLayoutVars>
          <dgm:bulletEnabled val="1"/>
        </dgm:presLayoutVars>
      </dgm:prSet>
      <dgm:spPr/>
    </dgm:pt>
    <dgm:pt modelId="{296EEB25-AE66-4559-B982-C014B602E0D2}" type="pres">
      <dgm:prSet presAssocID="{7092E5B9-241B-48EB-BC42-4BB5F681C608}" presName="sibTrans" presStyleCnt="0"/>
      <dgm:spPr/>
    </dgm:pt>
    <dgm:pt modelId="{C5170C57-0292-40CC-A6D7-CAD0F05BDA6E}" type="pres">
      <dgm:prSet presAssocID="{D194F2CF-E3C5-4687-A1BD-C371A62D35C5}" presName="node" presStyleLbl="node1" presStyleIdx="4" presStyleCnt="11">
        <dgm:presLayoutVars>
          <dgm:bulletEnabled val="1"/>
        </dgm:presLayoutVars>
      </dgm:prSet>
      <dgm:spPr/>
    </dgm:pt>
    <dgm:pt modelId="{1EA6C1EA-6AC3-423C-AB7C-F59290F50422}" type="pres">
      <dgm:prSet presAssocID="{5465F7AA-4E29-4902-8780-E81B2E397948}" presName="sibTrans" presStyleCnt="0"/>
      <dgm:spPr/>
    </dgm:pt>
    <dgm:pt modelId="{14FB0C92-C2C5-4615-824E-6577941CC28E}" type="pres">
      <dgm:prSet presAssocID="{5A3564E8-F91D-4F6C-AC4E-95ADA334B98B}" presName="node" presStyleLbl="node1" presStyleIdx="5" presStyleCnt="11">
        <dgm:presLayoutVars>
          <dgm:bulletEnabled val="1"/>
        </dgm:presLayoutVars>
      </dgm:prSet>
      <dgm:spPr/>
    </dgm:pt>
    <dgm:pt modelId="{F16AD4D5-EEE8-42CD-8D95-FA7CDD345FE2}" type="pres">
      <dgm:prSet presAssocID="{E2571A6F-7CE6-44CC-B111-A298A6329B6A}" presName="sibTrans" presStyleCnt="0"/>
      <dgm:spPr/>
    </dgm:pt>
    <dgm:pt modelId="{704158FC-18F3-4D57-BDFE-891A29137A6B}" type="pres">
      <dgm:prSet presAssocID="{9DDB355B-BC72-4FA5-9096-6187FD790C1F}" presName="node" presStyleLbl="node1" presStyleIdx="6" presStyleCnt="11">
        <dgm:presLayoutVars>
          <dgm:bulletEnabled val="1"/>
        </dgm:presLayoutVars>
      </dgm:prSet>
      <dgm:spPr/>
    </dgm:pt>
    <dgm:pt modelId="{CD700C06-04AD-4CC7-AF35-FDF4FB2ADDC9}" type="pres">
      <dgm:prSet presAssocID="{9BFAF172-F1EE-48BF-A6B9-5E28CF81AA8A}" presName="sibTrans" presStyleCnt="0"/>
      <dgm:spPr/>
    </dgm:pt>
    <dgm:pt modelId="{2C099924-223F-40DE-95E7-798702E0F076}" type="pres">
      <dgm:prSet presAssocID="{7A49921D-11CA-4616-A17E-2E6FA2E7041E}" presName="node" presStyleLbl="node1" presStyleIdx="7" presStyleCnt="11">
        <dgm:presLayoutVars>
          <dgm:bulletEnabled val="1"/>
        </dgm:presLayoutVars>
      </dgm:prSet>
      <dgm:spPr/>
    </dgm:pt>
    <dgm:pt modelId="{C5529E3D-503B-4119-BA72-B462B290A2B4}" type="pres">
      <dgm:prSet presAssocID="{0E7F1FF0-48FF-4B74-AF26-017D3590487A}" presName="sibTrans" presStyleCnt="0"/>
      <dgm:spPr/>
    </dgm:pt>
    <dgm:pt modelId="{7037D472-66D1-4927-8FAA-F3D934C3F235}" type="pres">
      <dgm:prSet presAssocID="{6DEA98F8-E975-4D67-A8CF-07A395B50022}" presName="node" presStyleLbl="node1" presStyleIdx="8" presStyleCnt="11">
        <dgm:presLayoutVars>
          <dgm:bulletEnabled val="1"/>
        </dgm:presLayoutVars>
      </dgm:prSet>
      <dgm:spPr/>
    </dgm:pt>
    <dgm:pt modelId="{CD804AEE-1C93-4814-9072-789A7B5DAB94}" type="pres">
      <dgm:prSet presAssocID="{F2F2C633-8E51-4E6E-94F0-EDF67AA97003}" presName="sibTrans" presStyleCnt="0"/>
      <dgm:spPr/>
    </dgm:pt>
    <dgm:pt modelId="{8C1BCA69-A494-4A23-8A28-ECB87274CD2A}" type="pres">
      <dgm:prSet presAssocID="{C0DC8EB2-62A8-41EC-98F8-B6E042AD2DB3}" presName="node" presStyleLbl="node1" presStyleIdx="9" presStyleCnt="11">
        <dgm:presLayoutVars>
          <dgm:bulletEnabled val="1"/>
        </dgm:presLayoutVars>
      </dgm:prSet>
      <dgm:spPr/>
    </dgm:pt>
    <dgm:pt modelId="{A40ED620-362F-450B-9254-B7DF946B5C7F}" type="pres">
      <dgm:prSet presAssocID="{A768E6FE-ABC3-469C-887C-AA6F997A37F2}" presName="sibTrans" presStyleCnt="0"/>
      <dgm:spPr/>
    </dgm:pt>
    <dgm:pt modelId="{ED85791F-248C-4802-B26B-C88F86719D02}" type="pres">
      <dgm:prSet presAssocID="{76E339E0-F6D0-4759-B042-865284BEF2BA}" presName="node" presStyleLbl="node1" presStyleIdx="10" presStyleCnt="11">
        <dgm:presLayoutVars>
          <dgm:bulletEnabled val="1"/>
        </dgm:presLayoutVars>
      </dgm:prSet>
      <dgm:spPr/>
    </dgm:pt>
  </dgm:ptLst>
  <dgm:cxnLst>
    <dgm:cxn modelId="{84BA8204-9E85-4132-B438-7BC8AEBFC04E}" type="presOf" srcId="{9DDB355B-BC72-4FA5-9096-6187FD790C1F}" destId="{704158FC-18F3-4D57-BDFE-891A29137A6B}" srcOrd="0" destOrd="0" presId="urn:microsoft.com/office/officeart/2005/8/layout/default"/>
    <dgm:cxn modelId="{0BFE0106-EB69-4758-A0E2-7765D9DBE984}" type="presOf" srcId="{5A3564E8-F91D-4F6C-AC4E-95ADA334B98B}" destId="{14FB0C92-C2C5-4615-824E-6577941CC28E}" srcOrd="0" destOrd="0" presId="urn:microsoft.com/office/officeart/2005/8/layout/default"/>
    <dgm:cxn modelId="{97BF850D-F156-4532-BA0F-727529C361B1}" srcId="{CCAA03E3-8AEF-492F-80D1-0E7C8D5966AF}" destId="{F9E5C756-2081-4FEE-9894-AA677F36D01A}" srcOrd="3" destOrd="0" parTransId="{0CD7A176-0577-4C8A-9366-BD5B55B7398E}" sibTransId="{7092E5B9-241B-48EB-BC42-4BB5F681C608}"/>
    <dgm:cxn modelId="{597B1C26-0831-45F6-B233-9E6E760E7586}" srcId="{CCAA03E3-8AEF-492F-80D1-0E7C8D5966AF}" destId="{C0DC8EB2-62A8-41EC-98F8-B6E042AD2DB3}" srcOrd="9" destOrd="0" parTransId="{A777B5E0-E4B5-4DB3-8F74-08ABE1FD72DE}" sibTransId="{A768E6FE-ABC3-469C-887C-AA6F997A37F2}"/>
    <dgm:cxn modelId="{9D58FF28-633B-43B8-A243-7CB788F6CE52}" type="presOf" srcId="{F22AE067-4DE7-4C92-86EE-338D3BB1F842}" destId="{876476C6-0C78-45F3-A7EE-FAFDCD3F05FE}" srcOrd="0" destOrd="0" presId="urn:microsoft.com/office/officeart/2005/8/layout/default"/>
    <dgm:cxn modelId="{C9DE0829-FECC-4B58-91D2-45DD9B4E466E}" srcId="{CCAA03E3-8AEF-492F-80D1-0E7C8D5966AF}" destId="{8D13752E-D77A-44E9-90AC-560E87347FA3}" srcOrd="2" destOrd="0" parTransId="{1DC4E71F-20E7-4218-98E3-E8216D3E83E9}" sibTransId="{DEF48C06-2EB6-4260-B32F-C03F2365FC8C}"/>
    <dgm:cxn modelId="{12CB6A61-1F68-49A1-8737-0FFB4D7E738D}" type="presOf" srcId="{76E339E0-F6D0-4759-B042-865284BEF2BA}" destId="{ED85791F-248C-4802-B26B-C88F86719D02}" srcOrd="0" destOrd="0" presId="urn:microsoft.com/office/officeart/2005/8/layout/default"/>
    <dgm:cxn modelId="{33EFFE45-DA6F-40A7-AE04-4530489AFEAB}" type="presOf" srcId="{7A49921D-11CA-4616-A17E-2E6FA2E7041E}" destId="{2C099924-223F-40DE-95E7-798702E0F076}" srcOrd="0" destOrd="0" presId="urn:microsoft.com/office/officeart/2005/8/layout/default"/>
    <dgm:cxn modelId="{F0BC674A-717C-41A8-B55E-0A33A6ECC3CA}" type="presOf" srcId="{D194F2CF-E3C5-4687-A1BD-C371A62D35C5}" destId="{C5170C57-0292-40CC-A6D7-CAD0F05BDA6E}" srcOrd="0" destOrd="0" presId="urn:microsoft.com/office/officeart/2005/8/layout/default"/>
    <dgm:cxn modelId="{21B67C77-3EFB-42EB-815E-C0286AC68695}" type="presOf" srcId="{8D13752E-D77A-44E9-90AC-560E87347FA3}" destId="{46FA1AD9-52A6-449F-87A0-911D5EC34961}" srcOrd="0" destOrd="0" presId="urn:microsoft.com/office/officeart/2005/8/layout/default"/>
    <dgm:cxn modelId="{107D3E5A-7481-403E-B53D-9D62BB2D83D0}" type="presOf" srcId="{6DEA98F8-E975-4D67-A8CF-07A395B50022}" destId="{7037D472-66D1-4927-8FAA-F3D934C3F235}" srcOrd="0" destOrd="0" presId="urn:microsoft.com/office/officeart/2005/8/layout/default"/>
    <dgm:cxn modelId="{68128B7D-946F-4BBE-8BE3-37FBC10132B8}" type="presOf" srcId="{CCAA03E3-8AEF-492F-80D1-0E7C8D5966AF}" destId="{046A3BB1-553C-4FF4-9F26-8422692C9A5D}" srcOrd="0" destOrd="0" presId="urn:microsoft.com/office/officeart/2005/8/layout/default"/>
    <dgm:cxn modelId="{7E4AAB7E-0DF9-4D53-B2FD-45C5AEE2DC5A}" srcId="{CCAA03E3-8AEF-492F-80D1-0E7C8D5966AF}" destId="{7A49921D-11CA-4616-A17E-2E6FA2E7041E}" srcOrd="7" destOrd="0" parTransId="{2A8E813B-CC98-4A23-8D2D-951221CC5B7C}" sibTransId="{0E7F1FF0-48FF-4B74-AF26-017D3590487A}"/>
    <dgm:cxn modelId="{DD55448B-3AB3-4AB9-BCCB-BBBBC968C4B9}" srcId="{CCAA03E3-8AEF-492F-80D1-0E7C8D5966AF}" destId="{9DDB355B-BC72-4FA5-9096-6187FD790C1F}" srcOrd="6" destOrd="0" parTransId="{E3586B06-B3F0-4B07-B8D3-AF714ECCB311}" sibTransId="{9BFAF172-F1EE-48BF-A6B9-5E28CF81AA8A}"/>
    <dgm:cxn modelId="{D953B9AC-4154-4688-8208-8C10AA46E0FF}" srcId="{CCAA03E3-8AEF-492F-80D1-0E7C8D5966AF}" destId="{76E339E0-F6D0-4759-B042-865284BEF2BA}" srcOrd="10" destOrd="0" parTransId="{EA5F1616-FB3E-40A5-9FE3-86101F15D392}" sibTransId="{95489646-42E3-4736-B456-C7F8B3CCE99F}"/>
    <dgm:cxn modelId="{6ACEE1B4-14C8-4C5C-92AF-7E154110185B}" srcId="{CCAA03E3-8AEF-492F-80D1-0E7C8D5966AF}" destId="{D194F2CF-E3C5-4687-A1BD-C371A62D35C5}" srcOrd="4" destOrd="0" parTransId="{56A78323-C103-4E91-885E-5BD50F4C837A}" sibTransId="{5465F7AA-4E29-4902-8780-E81B2E397948}"/>
    <dgm:cxn modelId="{70F3A8B7-A5FC-49D9-A1C4-0FB0CA957405}" srcId="{CCAA03E3-8AEF-492F-80D1-0E7C8D5966AF}" destId="{6DEA98F8-E975-4D67-A8CF-07A395B50022}" srcOrd="8" destOrd="0" parTransId="{1B6C286A-D1B4-4C5A-B46F-413BA3685C7A}" sibTransId="{F2F2C633-8E51-4E6E-94F0-EDF67AA97003}"/>
    <dgm:cxn modelId="{07148AC3-4ECC-4EAB-9D39-211583387195}" type="presOf" srcId="{00358F6F-D8BF-4BE3-BD0C-7AA122203AA6}" destId="{B9D23461-3814-4441-8D64-242D04F98AD8}" srcOrd="0" destOrd="0" presId="urn:microsoft.com/office/officeart/2005/8/layout/default"/>
    <dgm:cxn modelId="{167043CE-C55F-4AEF-9D79-3DAF420AC0AC}" srcId="{CCAA03E3-8AEF-492F-80D1-0E7C8D5966AF}" destId="{5A3564E8-F91D-4F6C-AC4E-95ADA334B98B}" srcOrd="5" destOrd="0" parTransId="{BB442C28-0D4C-4A80-AC97-BD05BB1114F5}" sibTransId="{E2571A6F-7CE6-44CC-B111-A298A6329B6A}"/>
    <dgm:cxn modelId="{048610EB-1B24-483C-BE65-A32F4E4679BF}" type="presOf" srcId="{C0DC8EB2-62A8-41EC-98F8-B6E042AD2DB3}" destId="{8C1BCA69-A494-4A23-8A28-ECB87274CD2A}" srcOrd="0" destOrd="0" presId="urn:microsoft.com/office/officeart/2005/8/layout/default"/>
    <dgm:cxn modelId="{360B79F3-E803-4A1F-99E1-62976F4EB9C7}" srcId="{CCAA03E3-8AEF-492F-80D1-0E7C8D5966AF}" destId="{00358F6F-D8BF-4BE3-BD0C-7AA122203AA6}" srcOrd="0" destOrd="0" parTransId="{2AF3AF72-6F9C-47AE-8DC5-899DF72E2C3D}" sibTransId="{44C6C135-C19A-498D-ACCC-2C82AE4C94F6}"/>
    <dgm:cxn modelId="{03F8EBFE-9186-47B6-8B47-7B424F1938FA}" type="presOf" srcId="{F9E5C756-2081-4FEE-9894-AA677F36D01A}" destId="{E185CF28-3728-49B8-B11B-195E95FC6DDB}" srcOrd="0" destOrd="0" presId="urn:microsoft.com/office/officeart/2005/8/layout/default"/>
    <dgm:cxn modelId="{2B7587FF-C592-4DD8-83F7-F72C2D4B2DE2}" srcId="{CCAA03E3-8AEF-492F-80D1-0E7C8D5966AF}" destId="{F22AE067-4DE7-4C92-86EE-338D3BB1F842}" srcOrd="1" destOrd="0" parTransId="{F789161C-A10A-464E-97C2-47072D104583}" sibTransId="{A8DD9045-B908-4E1A-A81A-3525F0E2FD12}"/>
    <dgm:cxn modelId="{960D77C2-797D-4A59-99A6-2E9F967B9A2B}" type="presParOf" srcId="{046A3BB1-553C-4FF4-9F26-8422692C9A5D}" destId="{B9D23461-3814-4441-8D64-242D04F98AD8}" srcOrd="0" destOrd="0" presId="urn:microsoft.com/office/officeart/2005/8/layout/default"/>
    <dgm:cxn modelId="{A8B688F3-9F6B-485A-9F8A-52E6D65834FF}" type="presParOf" srcId="{046A3BB1-553C-4FF4-9F26-8422692C9A5D}" destId="{4078DE19-99B3-4DB9-824D-7A5C3EB14474}" srcOrd="1" destOrd="0" presId="urn:microsoft.com/office/officeart/2005/8/layout/default"/>
    <dgm:cxn modelId="{05479304-5CE7-4143-B64E-A95BBAEDE6F0}" type="presParOf" srcId="{046A3BB1-553C-4FF4-9F26-8422692C9A5D}" destId="{876476C6-0C78-45F3-A7EE-FAFDCD3F05FE}" srcOrd="2" destOrd="0" presId="urn:microsoft.com/office/officeart/2005/8/layout/default"/>
    <dgm:cxn modelId="{6D5CFD8A-4644-4099-B894-D0B81E94595B}" type="presParOf" srcId="{046A3BB1-553C-4FF4-9F26-8422692C9A5D}" destId="{1D216E41-42C5-4C19-9331-55F490B583D0}" srcOrd="3" destOrd="0" presId="urn:microsoft.com/office/officeart/2005/8/layout/default"/>
    <dgm:cxn modelId="{A83DCF8D-2A0B-4A22-8A96-2109CB3CF302}" type="presParOf" srcId="{046A3BB1-553C-4FF4-9F26-8422692C9A5D}" destId="{46FA1AD9-52A6-449F-87A0-911D5EC34961}" srcOrd="4" destOrd="0" presId="urn:microsoft.com/office/officeart/2005/8/layout/default"/>
    <dgm:cxn modelId="{B91A7F41-CC94-4D8B-8688-82CA9FD31636}" type="presParOf" srcId="{046A3BB1-553C-4FF4-9F26-8422692C9A5D}" destId="{2BD7983E-EDA9-4A26-9FCE-C3B226FB9752}" srcOrd="5" destOrd="0" presId="urn:microsoft.com/office/officeart/2005/8/layout/default"/>
    <dgm:cxn modelId="{9A56CF22-792E-47C3-B7A2-46EFCD4085F7}" type="presParOf" srcId="{046A3BB1-553C-4FF4-9F26-8422692C9A5D}" destId="{E185CF28-3728-49B8-B11B-195E95FC6DDB}" srcOrd="6" destOrd="0" presId="urn:microsoft.com/office/officeart/2005/8/layout/default"/>
    <dgm:cxn modelId="{91C67161-D7C1-44AB-92CA-CCE2876DE3D9}" type="presParOf" srcId="{046A3BB1-553C-4FF4-9F26-8422692C9A5D}" destId="{296EEB25-AE66-4559-B982-C014B602E0D2}" srcOrd="7" destOrd="0" presId="urn:microsoft.com/office/officeart/2005/8/layout/default"/>
    <dgm:cxn modelId="{8B3F132F-D46C-4A2C-8A56-B12FB6509A38}" type="presParOf" srcId="{046A3BB1-553C-4FF4-9F26-8422692C9A5D}" destId="{C5170C57-0292-40CC-A6D7-CAD0F05BDA6E}" srcOrd="8" destOrd="0" presId="urn:microsoft.com/office/officeart/2005/8/layout/default"/>
    <dgm:cxn modelId="{02BAA131-AD87-472E-9772-AE22018AEA99}" type="presParOf" srcId="{046A3BB1-553C-4FF4-9F26-8422692C9A5D}" destId="{1EA6C1EA-6AC3-423C-AB7C-F59290F50422}" srcOrd="9" destOrd="0" presId="urn:microsoft.com/office/officeart/2005/8/layout/default"/>
    <dgm:cxn modelId="{8E87058E-775B-4E05-BBAA-4C3F34EBB924}" type="presParOf" srcId="{046A3BB1-553C-4FF4-9F26-8422692C9A5D}" destId="{14FB0C92-C2C5-4615-824E-6577941CC28E}" srcOrd="10" destOrd="0" presId="urn:microsoft.com/office/officeart/2005/8/layout/default"/>
    <dgm:cxn modelId="{B63A5EBD-6458-46BC-A76B-4D2250DAC274}" type="presParOf" srcId="{046A3BB1-553C-4FF4-9F26-8422692C9A5D}" destId="{F16AD4D5-EEE8-42CD-8D95-FA7CDD345FE2}" srcOrd="11" destOrd="0" presId="urn:microsoft.com/office/officeart/2005/8/layout/default"/>
    <dgm:cxn modelId="{A70B20F5-B2B0-45DE-BAB2-4630D366AE90}" type="presParOf" srcId="{046A3BB1-553C-4FF4-9F26-8422692C9A5D}" destId="{704158FC-18F3-4D57-BDFE-891A29137A6B}" srcOrd="12" destOrd="0" presId="urn:microsoft.com/office/officeart/2005/8/layout/default"/>
    <dgm:cxn modelId="{6AC3E011-C6D9-424F-A734-10616555E85D}" type="presParOf" srcId="{046A3BB1-553C-4FF4-9F26-8422692C9A5D}" destId="{CD700C06-04AD-4CC7-AF35-FDF4FB2ADDC9}" srcOrd="13" destOrd="0" presId="urn:microsoft.com/office/officeart/2005/8/layout/default"/>
    <dgm:cxn modelId="{5E4C1EB2-2B92-4342-8003-38D44CB80C2E}" type="presParOf" srcId="{046A3BB1-553C-4FF4-9F26-8422692C9A5D}" destId="{2C099924-223F-40DE-95E7-798702E0F076}" srcOrd="14" destOrd="0" presId="urn:microsoft.com/office/officeart/2005/8/layout/default"/>
    <dgm:cxn modelId="{EC084F46-FCFD-41AA-ABD6-1EFBEBD80555}" type="presParOf" srcId="{046A3BB1-553C-4FF4-9F26-8422692C9A5D}" destId="{C5529E3D-503B-4119-BA72-B462B290A2B4}" srcOrd="15" destOrd="0" presId="urn:microsoft.com/office/officeart/2005/8/layout/default"/>
    <dgm:cxn modelId="{8948146B-5D33-4FE0-AACE-DCE15416F1F7}" type="presParOf" srcId="{046A3BB1-553C-4FF4-9F26-8422692C9A5D}" destId="{7037D472-66D1-4927-8FAA-F3D934C3F235}" srcOrd="16" destOrd="0" presId="urn:microsoft.com/office/officeart/2005/8/layout/default"/>
    <dgm:cxn modelId="{A31EA0DD-9DE9-47C2-9306-9574E86ED5D7}" type="presParOf" srcId="{046A3BB1-553C-4FF4-9F26-8422692C9A5D}" destId="{CD804AEE-1C93-4814-9072-789A7B5DAB94}" srcOrd="17" destOrd="0" presId="urn:microsoft.com/office/officeart/2005/8/layout/default"/>
    <dgm:cxn modelId="{723AD483-E5A5-49C4-AD8D-769A7A78B939}" type="presParOf" srcId="{046A3BB1-553C-4FF4-9F26-8422692C9A5D}" destId="{8C1BCA69-A494-4A23-8A28-ECB87274CD2A}" srcOrd="18" destOrd="0" presId="urn:microsoft.com/office/officeart/2005/8/layout/default"/>
    <dgm:cxn modelId="{F62512D3-10F4-4C23-A732-AE27B5E00959}" type="presParOf" srcId="{046A3BB1-553C-4FF4-9F26-8422692C9A5D}" destId="{A40ED620-362F-450B-9254-B7DF946B5C7F}" srcOrd="19" destOrd="0" presId="urn:microsoft.com/office/officeart/2005/8/layout/default"/>
    <dgm:cxn modelId="{98B89A42-04C5-4633-A9F4-B1DDA27BB69F}" type="presParOf" srcId="{046A3BB1-553C-4FF4-9F26-8422692C9A5D}" destId="{ED85791F-248C-4802-B26B-C88F86719D02}"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41656D-9061-4540-B058-5EF246EE0A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E48887-0C15-4060-BA1F-7786C9E61AF0}">
      <dgm:prSet/>
      <dgm:spPr/>
      <dgm:t>
        <a:bodyPr/>
        <a:lstStyle/>
        <a:p>
          <a:r>
            <a:rPr lang="en-US"/>
            <a:t>The solidity config is an optional field that can be one of the following:</a:t>
          </a:r>
        </a:p>
      </dgm:t>
    </dgm:pt>
    <dgm:pt modelId="{F123737C-F57D-4663-A2D1-28108C4794C8}" type="parTrans" cxnId="{8DF73000-CA2B-4AB7-A03D-88817BE7CDBA}">
      <dgm:prSet/>
      <dgm:spPr/>
      <dgm:t>
        <a:bodyPr/>
        <a:lstStyle/>
        <a:p>
          <a:endParaRPr lang="en-US"/>
        </a:p>
      </dgm:t>
    </dgm:pt>
    <dgm:pt modelId="{0D642121-ADB6-44EA-B4A4-585FEFC65B80}" type="sibTrans" cxnId="{8DF73000-CA2B-4AB7-A03D-88817BE7CDBA}">
      <dgm:prSet/>
      <dgm:spPr/>
      <dgm:t>
        <a:bodyPr/>
        <a:lstStyle/>
        <a:p>
          <a:endParaRPr lang="en-US"/>
        </a:p>
      </dgm:t>
    </dgm:pt>
    <dgm:pt modelId="{97DE9F2C-A854-4F34-A232-D760520C9852}">
      <dgm:prSet/>
      <dgm:spPr/>
      <dgm:t>
        <a:bodyPr/>
        <a:lstStyle/>
        <a:p>
          <a:r>
            <a:rPr lang="en-US"/>
            <a:t>A solc version to use, e.g. "0.7.3".</a:t>
          </a:r>
        </a:p>
      </dgm:t>
    </dgm:pt>
    <dgm:pt modelId="{12011B0C-0696-43AE-B9BA-528D1C4E6FAF}" type="parTrans" cxnId="{C61CD98D-0A6B-47E0-AC0E-1F4A9F458E0A}">
      <dgm:prSet/>
      <dgm:spPr/>
      <dgm:t>
        <a:bodyPr/>
        <a:lstStyle/>
        <a:p>
          <a:endParaRPr lang="en-US"/>
        </a:p>
      </dgm:t>
    </dgm:pt>
    <dgm:pt modelId="{B2831236-3F06-4ABD-9F87-236AD96FF2DF}" type="sibTrans" cxnId="{C61CD98D-0A6B-47E0-AC0E-1F4A9F458E0A}">
      <dgm:prSet/>
      <dgm:spPr/>
      <dgm:t>
        <a:bodyPr/>
        <a:lstStyle/>
        <a:p>
          <a:endParaRPr lang="en-US"/>
        </a:p>
      </dgm:t>
    </dgm:pt>
    <dgm:pt modelId="{B1B90554-377F-44BD-81D6-CD54565B979E}">
      <dgm:prSet/>
      <dgm:spPr/>
      <dgm:t>
        <a:bodyPr/>
        <a:lstStyle/>
        <a:p>
          <a:r>
            <a:rPr lang="en-US"/>
            <a:t>An object which describes the configuration for a single compiler. It contains the following keys:</a:t>
          </a:r>
        </a:p>
      </dgm:t>
    </dgm:pt>
    <dgm:pt modelId="{F144B794-AD7C-4D18-8329-0EDAFFE692FF}" type="parTrans" cxnId="{2D6F258A-5740-44EF-8B02-172CD7470B40}">
      <dgm:prSet/>
      <dgm:spPr/>
      <dgm:t>
        <a:bodyPr/>
        <a:lstStyle/>
        <a:p>
          <a:endParaRPr lang="en-US"/>
        </a:p>
      </dgm:t>
    </dgm:pt>
    <dgm:pt modelId="{9D0CFC58-F52B-4E02-A649-781097B01844}" type="sibTrans" cxnId="{2D6F258A-5740-44EF-8B02-172CD7470B40}">
      <dgm:prSet/>
      <dgm:spPr/>
      <dgm:t>
        <a:bodyPr/>
        <a:lstStyle/>
        <a:p>
          <a:endParaRPr lang="en-US"/>
        </a:p>
      </dgm:t>
    </dgm:pt>
    <dgm:pt modelId="{77239D4A-7076-4433-8CF6-40B906C0F2B6}">
      <dgm:prSet/>
      <dgm:spPr/>
      <dgm:t>
        <a:bodyPr/>
        <a:lstStyle/>
        <a:p>
          <a:r>
            <a:rPr lang="en-US"/>
            <a:t>version: The solc version to use.</a:t>
          </a:r>
        </a:p>
      </dgm:t>
    </dgm:pt>
    <dgm:pt modelId="{02FD5702-E7BA-4877-8635-5938365D873A}" type="parTrans" cxnId="{10926D3A-37A2-46D5-8446-DE587B747908}">
      <dgm:prSet/>
      <dgm:spPr/>
      <dgm:t>
        <a:bodyPr/>
        <a:lstStyle/>
        <a:p>
          <a:endParaRPr lang="en-US"/>
        </a:p>
      </dgm:t>
    </dgm:pt>
    <dgm:pt modelId="{4A89418E-3E19-4B2A-A27A-29CED8E0922D}" type="sibTrans" cxnId="{10926D3A-37A2-46D5-8446-DE587B747908}">
      <dgm:prSet/>
      <dgm:spPr/>
      <dgm:t>
        <a:bodyPr/>
        <a:lstStyle/>
        <a:p>
          <a:endParaRPr lang="en-US"/>
        </a:p>
      </dgm:t>
    </dgm:pt>
    <dgm:pt modelId="{46A68BF0-EE6C-41BA-A6F9-FDC1CAA1C365}">
      <dgm:prSet/>
      <dgm:spPr/>
      <dgm:t>
        <a:bodyPr/>
        <a:lstStyle/>
        <a:p>
          <a:r>
            <a:rPr lang="en-US"/>
            <a:t>settings: An object with the same schema as the settings entry in the Input JSON.</a:t>
          </a:r>
        </a:p>
      </dgm:t>
    </dgm:pt>
    <dgm:pt modelId="{8C67B7AB-4EC2-4A41-A6A6-F12C19473774}" type="parTrans" cxnId="{033C4F59-49E1-43D2-AA02-9BF405005554}">
      <dgm:prSet/>
      <dgm:spPr/>
      <dgm:t>
        <a:bodyPr/>
        <a:lstStyle/>
        <a:p>
          <a:endParaRPr lang="en-US"/>
        </a:p>
      </dgm:t>
    </dgm:pt>
    <dgm:pt modelId="{AE8B2A6B-DF4E-4C93-AD38-A209B370B60F}" type="sibTrans" cxnId="{033C4F59-49E1-43D2-AA02-9BF405005554}">
      <dgm:prSet/>
      <dgm:spPr/>
      <dgm:t>
        <a:bodyPr/>
        <a:lstStyle/>
        <a:p>
          <a:endParaRPr lang="en-US"/>
        </a:p>
      </dgm:t>
    </dgm:pt>
    <dgm:pt modelId="{6BBADAB3-06A3-48E6-A0DE-A51A9F946E0C}">
      <dgm:prSet/>
      <dgm:spPr/>
      <dgm:t>
        <a:bodyPr/>
        <a:lstStyle/>
        <a:p>
          <a:r>
            <a:rPr lang="en-US"/>
            <a:t>An object which describes multiple compilers and their respective configurations. It contains the following:</a:t>
          </a:r>
        </a:p>
      </dgm:t>
    </dgm:pt>
    <dgm:pt modelId="{65814D02-1338-4FCC-8A85-E020AB59C1D2}" type="parTrans" cxnId="{1BA1E39D-70C4-4492-8AC7-F083FE9BB1E9}">
      <dgm:prSet/>
      <dgm:spPr/>
      <dgm:t>
        <a:bodyPr/>
        <a:lstStyle/>
        <a:p>
          <a:endParaRPr lang="en-US"/>
        </a:p>
      </dgm:t>
    </dgm:pt>
    <dgm:pt modelId="{2EA83623-97E8-4915-83C3-7D9949A47BF0}" type="sibTrans" cxnId="{1BA1E39D-70C4-4492-8AC7-F083FE9BB1E9}">
      <dgm:prSet/>
      <dgm:spPr/>
      <dgm:t>
        <a:bodyPr/>
        <a:lstStyle/>
        <a:p>
          <a:endParaRPr lang="en-US"/>
        </a:p>
      </dgm:t>
    </dgm:pt>
    <dgm:pt modelId="{01B77489-F044-4EB2-ADB5-B1548BDA6E15}">
      <dgm:prSet/>
      <dgm:spPr/>
      <dgm:t>
        <a:bodyPr/>
        <a:lstStyle/>
        <a:p>
          <a:r>
            <a:rPr lang="en-US"/>
            <a:t>compilers: A list of compiler configuration objects like the one above.</a:t>
          </a:r>
        </a:p>
      </dgm:t>
    </dgm:pt>
    <dgm:pt modelId="{9521CFFD-B570-49C9-8727-2BDCD4237FC4}" type="parTrans" cxnId="{42FD91D2-AECA-4625-BBCC-7CDAC1E177A0}">
      <dgm:prSet/>
      <dgm:spPr/>
      <dgm:t>
        <a:bodyPr/>
        <a:lstStyle/>
        <a:p>
          <a:endParaRPr lang="en-US"/>
        </a:p>
      </dgm:t>
    </dgm:pt>
    <dgm:pt modelId="{4C58F359-3FBA-49A4-85A9-4669DE4F77DB}" type="sibTrans" cxnId="{42FD91D2-AECA-4625-BBCC-7CDAC1E177A0}">
      <dgm:prSet/>
      <dgm:spPr/>
      <dgm:t>
        <a:bodyPr/>
        <a:lstStyle/>
        <a:p>
          <a:endParaRPr lang="en-US"/>
        </a:p>
      </dgm:t>
    </dgm:pt>
    <dgm:pt modelId="{E0BE5413-837F-4825-BF23-DDD4CCC9F323}">
      <dgm:prSet/>
      <dgm:spPr/>
      <dgm:t>
        <a:bodyPr/>
        <a:lstStyle/>
        <a:p>
          <a:r>
            <a:rPr lang="en-US"/>
            <a:t>overrides: An optional map of compiler configuration override objects. This maps file names to compiler configuration objects. Take a look at the compilation guide to learn more.</a:t>
          </a:r>
        </a:p>
      </dgm:t>
    </dgm:pt>
    <dgm:pt modelId="{8FEEA1E0-9ED7-4F55-9317-BA477513A35E}" type="parTrans" cxnId="{DF8A23CC-2D97-4FFC-9120-4E6E3B034606}">
      <dgm:prSet/>
      <dgm:spPr/>
      <dgm:t>
        <a:bodyPr/>
        <a:lstStyle/>
        <a:p>
          <a:endParaRPr lang="en-US"/>
        </a:p>
      </dgm:t>
    </dgm:pt>
    <dgm:pt modelId="{304CF6B9-C50D-4ECE-AE7D-A8D61EFA2684}" type="sibTrans" cxnId="{DF8A23CC-2D97-4FFC-9120-4E6E3B034606}">
      <dgm:prSet/>
      <dgm:spPr/>
      <dgm:t>
        <a:bodyPr/>
        <a:lstStyle/>
        <a:p>
          <a:endParaRPr lang="en-US"/>
        </a:p>
      </dgm:t>
    </dgm:pt>
    <dgm:pt modelId="{C993C4F8-F1B5-4288-938E-5A631AF9D8CA}" type="pres">
      <dgm:prSet presAssocID="{6841656D-9061-4540-B058-5EF246EE0A41}" presName="linear" presStyleCnt="0">
        <dgm:presLayoutVars>
          <dgm:animLvl val="lvl"/>
          <dgm:resizeHandles val="exact"/>
        </dgm:presLayoutVars>
      </dgm:prSet>
      <dgm:spPr/>
    </dgm:pt>
    <dgm:pt modelId="{2EC3B05B-3E6A-44C6-A840-BCF6C8A0E86E}" type="pres">
      <dgm:prSet presAssocID="{FFE48887-0C15-4060-BA1F-7786C9E61AF0}" presName="parentText" presStyleLbl="node1" presStyleIdx="0" presStyleCnt="8">
        <dgm:presLayoutVars>
          <dgm:chMax val="0"/>
          <dgm:bulletEnabled val="1"/>
        </dgm:presLayoutVars>
      </dgm:prSet>
      <dgm:spPr/>
    </dgm:pt>
    <dgm:pt modelId="{A7B4CF65-4749-478E-A43A-F20983BB4D08}" type="pres">
      <dgm:prSet presAssocID="{0D642121-ADB6-44EA-B4A4-585FEFC65B80}" presName="spacer" presStyleCnt="0"/>
      <dgm:spPr/>
    </dgm:pt>
    <dgm:pt modelId="{917C8F4E-FC35-4FC1-A72E-B7E539F40D32}" type="pres">
      <dgm:prSet presAssocID="{97DE9F2C-A854-4F34-A232-D760520C9852}" presName="parentText" presStyleLbl="node1" presStyleIdx="1" presStyleCnt="8">
        <dgm:presLayoutVars>
          <dgm:chMax val="0"/>
          <dgm:bulletEnabled val="1"/>
        </dgm:presLayoutVars>
      </dgm:prSet>
      <dgm:spPr/>
    </dgm:pt>
    <dgm:pt modelId="{B2B3E694-2863-4077-8D70-2B011B1CF54B}" type="pres">
      <dgm:prSet presAssocID="{B2831236-3F06-4ABD-9F87-236AD96FF2DF}" presName="spacer" presStyleCnt="0"/>
      <dgm:spPr/>
    </dgm:pt>
    <dgm:pt modelId="{7FD96037-C8C0-4D0F-A06A-1320F33C1CE5}" type="pres">
      <dgm:prSet presAssocID="{B1B90554-377F-44BD-81D6-CD54565B979E}" presName="parentText" presStyleLbl="node1" presStyleIdx="2" presStyleCnt="8">
        <dgm:presLayoutVars>
          <dgm:chMax val="0"/>
          <dgm:bulletEnabled val="1"/>
        </dgm:presLayoutVars>
      </dgm:prSet>
      <dgm:spPr/>
    </dgm:pt>
    <dgm:pt modelId="{4AD73622-418B-450E-98AF-26B1BAF5BCBD}" type="pres">
      <dgm:prSet presAssocID="{9D0CFC58-F52B-4E02-A649-781097B01844}" presName="spacer" presStyleCnt="0"/>
      <dgm:spPr/>
    </dgm:pt>
    <dgm:pt modelId="{65E6E648-0761-4011-8771-7519EF02C919}" type="pres">
      <dgm:prSet presAssocID="{77239D4A-7076-4433-8CF6-40B906C0F2B6}" presName="parentText" presStyleLbl="node1" presStyleIdx="3" presStyleCnt="8">
        <dgm:presLayoutVars>
          <dgm:chMax val="0"/>
          <dgm:bulletEnabled val="1"/>
        </dgm:presLayoutVars>
      </dgm:prSet>
      <dgm:spPr/>
    </dgm:pt>
    <dgm:pt modelId="{B5655F0D-99DF-4A16-AB46-7521A5A87C8F}" type="pres">
      <dgm:prSet presAssocID="{4A89418E-3E19-4B2A-A27A-29CED8E0922D}" presName="spacer" presStyleCnt="0"/>
      <dgm:spPr/>
    </dgm:pt>
    <dgm:pt modelId="{9A4905E5-EF9F-4B85-9A30-34A556202CB9}" type="pres">
      <dgm:prSet presAssocID="{46A68BF0-EE6C-41BA-A6F9-FDC1CAA1C365}" presName="parentText" presStyleLbl="node1" presStyleIdx="4" presStyleCnt="8">
        <dgm:presLayoutVars>
          <dgm:chMax val="0"/>
          <dgm:bulletEnabled val="1"/>
        </dgm:presLayoutVars>
      </dgm:prSet>
      <dgm:spPr/>
    </dgm:pt>
    <dgm:pt modelId="{2270DB14-4499-41C9-8935-0E3AFF7C4A6B}" type="pres">
      <dgm:prSet presAssocID="{AE8B2A6B-DF4E-4C93-AD38-A209B370B60F}" presName="spacer" presStyleCnt="0"/>
      <dgm:spPr/>
    </dgm:pt>
    <dgm:pt modelId="{28BBCB2C-9551-4233-8EF1-9366A1229380}" type="pres">
      <dgm:prSet presAssocID="{6BBADAB3-06A3-48E6-A0DE-A51A9F946E0C}" presName="parentText" presStyleLbl="node1" presStyleIdx="5" presStyleCnt="8">
        <dgm:presLayoutVars>
          <dgm:chMax val="0"/>
          <dgm:bulletEnabled val="1"/>
        </dgm:presLayoutVars>
      </dgm:prSet>
      <dgm:spPr/>
    </dgm:pt>
    <dgm:pt modelId="{77246A1E-FD11-4568-98EF-342B41750EF5}" type="pres">
      <dgm:prSet presAssocID="{2EA83623-97E8-4915-83C3-7D9949A47BF0}" presName="spacer" presStyleCnt="0"/>
      <dgm:spPr/>
    </dgm:pt>
    <dgm:pt modelId="{EA3C7B7E-00BA-4CA4-80A2-3C475E604D58}" type="pres">
      <dgm:prSet presAssocID="{01B77489-F044-4EB2-ADB5-B1548BDA6E15}" presName="parentText" presStyleLbl="node1" presStyleIdx="6" presStyleCnt="8">
        <dgm:presLayoutVars>
          <dgm:chMax val="0"/>
          <dgm:bulletEnabled val="1"/>
        </dgm:presLayoutVars>
      </dgm:prSet>
      <dgm:spPr/>
    </dgm:pt>
    <dgm:pt modelId="{21AFD675-E978-4D3A-BBAB-A16999ED2B09}" type="pres">
      <dgm:prSet presAssocID="{4C58F359-3FBA-49A4-85A9-4669DE4F77DB}" presName="spacer" presStyleCnt="0"/>
      <dgm:spPr/>
    </dgm:pt>
    <dgm:pt modelId="{F3E66628-844D-460F-82FA-5FAF4CF4E400}" type="pres">
      <dgm:prSet presAssocID="{E0BE5413-837F-4825-BF23-DDD4CCC9F323}" presName="parentText" presStyleLbl="node1" presStyleIdx="7" presStyleCnt="8">
        <dgm:presLayoutVars>
          <dgm:chMax val="0"/>
          <dgm:bulletEnabled val="1"/>
        </dgm:presLayoutVars>
      </dgm:prSet>
      <dgm:spPr/>
    </dgm:pt>
  </dgm:ptLst>
  <dgm:cxnLst>
    <dgm:cxn modelId="{8DF73000-CA2B-4AB7-A03D-88817BE7CDBA}" srcId="{6841656D-9061-4540-B058-5EF246EE0A41}" destId="{FFE48887-0C15-4060-BA1F-7786C9E61AF0}" srcOrd="0" destOrd="0" parTransId="{F123737C-F57D-4663-A2D1-28108C4794C8}" sibTransId="{0D642121-ADB6-44EA-B4A4-585FEFC65B80}"/>
    <dgm:cxn modelId="{6DD22B02-B252-47FA-B875-0E107981B0F5}" type="presOf" srcId="{E0BE5413-837F-4825-BF23-DDD4CCC9F323}" destId="{F3E66628-844D-460F-82FA-5FAF4CF4E400}" srcOrd="0" destOrd="0" presId="urn:microsoft.com/office/officeart/2005/8/layout/vList2"/>
    <dgm:cxn modelId="{132C2711-F3B3-4BE5-9CE3-092CF9CA9256}" type="presOf" srcId="{FFE48887-0C15-4060-BA1F-7786C9E61AF0}" destId="{2EC3B05B-3E6A-44C6-A840-BCF6C8A0E86E}" srcOrd="0" destOrd="0" presId="urn:microsoft.com/office/officeart/2005/8/layout/vList2"/>
    <dgm:cxn modelId="{73F8BE1E-CD5F-4643-B851-AD1B50BBA6EE}" type="presOf" srcId="{B1B90554-377F-44BD-81D6-CD54565B979E}" destId="{7FD96037-C8C0-4D0F-A06A-1320F33C1CE5}" srcOrd="0" destOrd="0" presId="urn:microsoft.com/office/officeart/2005/8/layout/vList2"/>
    <dgm:cxn modelId="{10926D3A-37A2-46D5-8446-DE587B747908}" srcId="{6841656D-9061-4540-B058-5EF246EE0A41}" destId="{77239D4A-7076-4433-8CF6-40B906C0F2B6}" srcOrd="3" destOrd="0" parTransId="{02FD5702-E7BA-4877-8635-5938365D873A}" sibTransId="{4A89418E-3E19-4B2A-A27A-29CED8E0922D}"/>
    <dgm:cxn modelId="{7E36733F-5089-41A9-968E-FEBF27CF783D}" type="presOf" srcId="{6841656D-9061-4540-B058-5EF246EE0A41}" destId="{C993C4F8-F1B5-4288-938E-5A631AF9D8CA}" srcOrd="0" destOrd="0" presId="urn:microsoft.com/office/officeart/2005/8/layout/vList2"/>
    <dgm:cxn modelId="{21E38F43-F79C-4355-B51C-B663A4118DA8}" type="presOf" srcId="{46A68BF0-EE6C-41BA-A6F9-FDC1CAA1C365}" destId="{9A4905E5-EF9F-4B85-9A30-34A556202CB9}" srcOrd="0" destOrd="0" presId="urn:microsoft.com/office/officeart/2005/8/layout/vList2"/>
    <dgm:cxn modelId="{033C4F59-49E1-43D2-AA02-9BF405005554}" srcId="{6841656D-9061-4540-B058-5EF246EE0A41}" destId="{46A68BF0-EE6C-41BA-A6F9-FDC1CAA1C365}" srcOrd="4" destOrd="0" parTransId="{8C67B7AB-4EC2-4A41-A6A6-F12C19473774}" sibTransId="{AE8B2A6B-DF4E-4C93-AD38-A209B370B60F}"/>
    <dgm:cxn modelId="{26F5C283-C4F6-40E2-93D7-EEAD0069BC53}" type="presOf" srcId="{77239D4A-7076-4433-8CF6-40B906C0F2B6}" destId="{65E6E648-0761-4011-8771-7519EF02C919}" srcOrd="0" destOrd="0" presId="urn:microsoft.com/office/officeart/2005/8/layout/vList2"/>
    <dgm:cxn modelId="{818C3489-3CE6-437C-9630-BE2E1E6CB9EF}" type="presOf" srcId="{6BBADAB3-06A3-48E6-A0DE-A51A9F946E0C}" destId="{28BBCB2C-9551-4233-8EF1-9366A1229380}" srcOrd="0" destOrd="0" presId="urn:microsoft.com/office/officeart/2005/8/layout/vList2"/>
    <dgm:cxn modelId="{2D6F258A-5740-44EF-8B02-172CD7470B40}" srcId="{6841656D-9061-4540-B058-5EF246EE0A41}" destId="{B1B90554-377F-44BD-81D6-CD54565B979E}" srcOrd="2" destOrd="0" parTransId="{F144B794-AD7C-4D18-8329-0EDAFFE692FF}" sibTransId="{9D0CFC58-F52B-4E02-A649-781097B01844}"/>
    <dgm:cxn modelId="{C61CD98D-0A6B-47E0-AC0E-1F4A9F458E0A}" srcId="{6841656D-9061-4540-B058-5EF246EE0A41}" destId="{97DE9F2C-A854-4F34-A232-D760520C9852}" srcOrd="1" destOrd="0" parTransId="{12011B0C-0696-43AE-B9BA-528D1C4E6FAF}" sibTransId="{B2831236-3F06-4ABD-9F87-236AD96FF2DF}"/>
    <dgm:cxn modelId="{3C07939B-A02E-4F1F-ABF2-70C18E1D13F0}" type="presOf" srcId="{97DE9F2C-A854-4F34-A232-D760520C9852}" destId="{917C8F4E-FC35-4FC1-A72E-B7E539F40D32}" srcOrd="0" destOrd="0" presId="urn:microsoft.com/office/officeart/2005/8/layout/vList2"/>
    <dgm:cxn modelId="{8807659D-515F-4A8D-BA9A-29EC68B6C6B4}" type="presOf" srcId="{01B77489-F044-4EB2-ADB5-B1548BDA6E15}" destId="{EA3C7B7E-00BA-4CA4-80A2-3C475E604D58}" srcOrd="0" destOrd="0" presId="urn:microsoft.com/office/officeart/2005/8/layout/vList2"/>
    <dgm:cxn modelId="{1BA1E39D-70C4-4492-8AC7-F083FE9BB1E9}" srcId="{6841656D-9061-4540-B058-5EF246EE0A41}" destId="{6BBADAB3-06A3-48E6-A0DE-A51A9F946E0C}" srcOrd="5" destOrd="0" parTransId="{65814D02-1338-4FCC-8A85-E020AB59C1D2}" sibTransId="{2EA83623-97E8-4915-83C3-7D9949A47BF0}"/>
    <dgm:cxn modelId="{DF8A23CC-2D97-4FFC-9120-4E6E3B034606}" srcId="{6841656D-9061-4540-B058-5EF246EE0A41}" destId="{E0BE5413-837F-4825-BF23-DDD4CCC9F323}" srcOrd="7" destOrd="0" parTransId="{8FEEA1E0-9ED7-4F55-9317-BA477513A35E}" sibTransId="{304CF6B9-C50D-4ECE-AE7D-A8D61EFA2684}"/>
    <dgm:cxn modelId="{42FD91D2-AECA-4625-BBCC-7CDAC1E177A0}" srcId="{6841656D-9061-4540-B058-5EF246EE0A41}" destId="{01B77489-F044-4EB2-ADB5-B1548BDA6E15}" srcOrd="6" destOrd="0" parTransId="{9521CFFD-B570-49C9-8727-2BDCD4237FC4}" sibTransId="{4C58F359-3FBA-49A4-85A9-4669DE4F77DB}"/>
    <dgm:cxn modelId="{0B7554DD-F225-4105-8A52-2EC368D085AC}" type="presParOf" srcId="{C993C4F8-F1B5-4288-938E-5A631AF9D8CA}" destId="{2EC3B05B-3E6A-44C6-A840-BCF6C8A0E86E}" srcOrd="0" destOrd="0" presId="urn:microsoft.com/office/officeart/2005/8/layout/vList2"/>
    <dgm:cxn modelId="{7D1F61F5-938E-45B9-B03A-7BAF3F838C08}" type="presParOf" srcId="{C993C4F8-F1B5-4288-938E-5A631AF9D8CA}" destId="{A7B4CF65-4749-478E-A43A-F20983BB4D08}" srcOrd="1" destOrd="0" presId="urn:microsoft.com/office/officeart/2005/8/layout/vList2"/>
    <dgm:cxn modelId="{5BD645A5-C328-4F68-9248-2B19A20A7ABE}" type="presParOf" srcId="{C993C4F8-F1B5-4288-938E-5A631AF9D8CA}" destId="{917C8F4E-FC35-4FC1-A72E-B7E539F40D32}" srcOrd="2" destOrd="0" presId="urn:microsoft.com/office/officeart/2005/8/layout/vList2"/>
    <dgm:cxn modelId="{526BD98E-6E5F-44CE-9CE2-97720651E2EC}" type="presParOf" srcId="{C993C4F8-F1B5-4288-938E-5A631AF9D8CA}" destId="{B2B3E694-2863-4077-8D70-2B011B1CF54B}" srcOrd="3" destOrd="0" presId="urn:microsoft.com/office/officeart/2005/8/layout/vList2"/>
    <dgm:cxn modelId="{C4DDA435-34C3-4DDE-8753-B8CEC0D2A141}" type="presParOf" srcId="{C993C4F8-F1B5-4288-938E-5A631AF9D8CA}" destId="{7FD96037-C8C0-4D0F-A06A-1320F33C1CE5}" srcOrd="4" destOrd="0" presId="urn:microsoft.com/office/officeart/2005/8/layout/vList2"/>
    <dgm:cxn modelId="{06A0732F-5746-4C80-A636-957A39881D38}" type="presParOf" srcId="{C993C4F8-F1B5-4288-938E-5A631AF9D8CA}" destId="{4AD73622-418B-450E-98AF-26B1BAF5BCBD}" srcOrd="5" destOrd="0" presId="urn:microsoft.com/office/officeart/2005/8/layout/vList2"/>
    <dgm:cxn modelId="{2B5A5008-2192-4EAE-A16A-6407A47F5E61}" type="presParOf" srcId="{C993C4F8-F1B5-4288-938E-5A631AF9D8CA}" destId="{65E6E648-0761-4011-8771-7519EF02C919}" srcOrd="6" destOrd="0" presId="urn:microsoft.com/office/officeart/2005/8/layout/vList2"/>
    <dgm:cxn modelId="{7091D025-D4DD-41FE-8ED9-7E778A98DFCC}" type="presParOf" srcId="{C993C4F8-F1B5-4288-938E-5A631AF9D8CA}" destId="{B5655F0D-99DF-4A16-AB46-7521A5A87C8F}" srcOrd="7" destOrd="0" presId="urn:microsoft.com/office/officeart/2005/8/layout/vList2"/>
    <dgm:cxn modelId="{BCA489F2-6C23-40DF-894D-93D63EE9AE91}" type="presParOf" srcId="{C993C4F8-F1B5-4288-938E-5A631AF9D8CA}" destId="{9A4905E5-EF9F-4B85-9A30-34A556202CB9}" srcOrd="8" destOrd="0" presId="urn:microsoft.com/office/officeart/2005/8/layout/vList2"/>
    <dgm:cxn modelId="{381FB053-FB19-4D3A-9922-35BCB4F7F1F0}" type="presParOf" srcId="{C993C4F8-F1B5-4288-938E-5A631AF9D8CA}" destId="{2270DB14-4499-41C9-8935-0E3AFF7C4A6B}" srcOrd="9" destOrd="0" presId="urn:microsoft.com/office/officeart/2005/8/layout/vList2"/>
    <dgm:cxn modelId="{2E44DEA5-7660-434C-9C6B-E1523859211F}" type="presParOf" srcId="{C993C4F8-F1B5-4288-938E-5A631AF9D8CA}" destId="{28BBCB2C-9551-4233-8EF1-9366A1229380}" srcOrd="10" destOrd="0" presId="urn:microsoft.com/office/officeart/2005/8/layout/vList2"/>
    <dgm:cxn modelId="{D2D8E150-90C2-45CF-AF30-582A61D5BBA2}" type="presParOf" srcId="{C993C4F8-F1B5-4288-938E-5A631AF9D8CA}" destId="{77246A1E-FD11-4568-98EF-342B41750EF5}" srcOrd="11" destOrd="0" presId="urn:microsoft.com/office/officeart/2005/8/layout/vList2"/>
    <dgm:cxn modelId="{F80A2A33-3147-4ABC-9A4E-F50DFF465C59}" type="presParOf" srcId="{C993C4F8-F1B5-4288-938E-5A631AF9D8CA}" destId="{EA3C7B7E-00BA-4CA4-80A2-3C475E604D58}" srcOrd="12" destOrd="0" presId="urn:microsoft.com/office/officeart/2005/8/layout/vList2"/>
    <dgm:cxn modelId="{7BDB8372-024C-4AC5-A37C-AC0E214E70E2}" type="presParOf" srcId="{C993C4F8-F1B5-4288-938E-5A631AF9D8CA}" destId="{21AFD675-E978-4D3A-BBAB-A16999ED2B09}" srcOrd="13" destOrd="0" presId="urn:microsoft.com/office/officeart/2005/8/layout/vList2"/>
    <dgm:cxn modelId="{636A9539-FFC5-44DC-8636-0F615B114E1E}" type="presParOf" srcId="{C993C4F8-F1B5-4288-938E-5A631AF9D8CA}" destId="{F3E66628-844D-460F-82FA-5FAF4CF4E40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30E5F-5602-4FEA-824C-1C5A3ECA6D1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77850-01E6-466B-828B-54AB08C6356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2EA39-2970-4CD3-B487-E8268079BB7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networks config field is an optional object where network names map to their configuration.</a:t>
          </a:r>
        </a:p>
      </dsp:txBody>
      <dsp:txXfrm>
        <a:off x="1435590" y="531"/>
        <a:ext cx="9080009" cy="1242935"/>
      </dsp:txXfrm>
    </dsp:sp>
    <dsp:sp modelId="{AD76FC1D-B581-4C9A-9D2B-A98FEB3F3E7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D8E4A-B32D-4D99-852E-31984AD6DE3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5AEAA5-FCA6-45DB-8056-5CE3D7B903F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There are two kinds of networks in Hardhat: JSON-RPC based networks, and the built-in Hardhat Network.</a:t>
          </a:r>
        </a:p>
      </dsp:txBody>
      <dsp:txXfrm>
        <a:off x="1435590" y="1554201"/>
        <a:ext cx="9080009" cy="1242935"/>
      </dsp:txXfrm>
    </dsp:sp>
    <dsp:sp modelId="{B98EA4D9-19E1-42CD-8AFB-0DCFD7A9FBA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53DE2-B7B1-4B86-8C29-3D33E076396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CF49E-9BE8-44C6-BCE6-06C2E277B7C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You can customize which network is used by default when running Hardhat by setting the config's defaultNetwork field. If you omit this config, its default value is "hardhat".</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4089C-65ED-4858-A3D0-B84E654D74B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00290-3280-476C-83B7-45B7ABBF187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BDAE4-1CE2-4805-A30E-835FDAD3941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Hardhat comes built-in with a special network called hardhat. When using this network, an instance of the Hardhat Network will be automatically created when you run a task, script or test your smart contracts.</a:t>
          </a:r>
        </a:p>
      </dsp:txBody>
      <dsp:txXfrm>
        <a:off x="1437631" y="531"/>
        <a:ext cx="9077968" cy="1244702"/>
      </dsp:txXfrm>
    </dsp:sp>
    <dsp:sp modelId="{F9D172E5-8751-4B60-90C8-76B20FEEEB6F}">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FF144-DC2A-4CB4-BD93-92A8EAE42DE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65165-7811-4811-834F-B4D6E50F73C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Hardhat Network has first-class support of Solidity. It always knows which smart contracts are being run and exactly what they do and why they fail. Learn more about it here.</a:t>
          </a:r>
        </a:p>
      </dsp:txBody>
      <dsp:txXfrm>
        <a:off x="1437631" y="1556410"/>
        <a:ext cx="9077968" cy="1244702"/>
      </dsp:txXfrm>
    </dsp:sp>
    <dsp:sp modelId="{9D465A7A-D3E5-4FDC-B3E8-E40616FE140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87DAD-F070-44CE-8102-6C9E014778F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E2F5BC-052C-4C43-9ACC-4C3FEC1F44A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See the Hardhat Network Configuration Reference for details on what can be configured.</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23461-3814-4441-8D64-242D04F98AD8}">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These are networks that connect to an external node. Nodes can be running in your computer, like Ganache, or remotely, like Alchemy or Infura.</a:t>
          </a:r>
        </a:p>
      </dsp:txBody>
      <dsp:txXfrm>
        <a:off x="582645" y="1178"/>
        <a:ext cx="2174490" cy="1304694"/>
      </dsp:txXfrm>
    </dsp:sp>
    <dsp:sp modelId="{876476C6-0C78-45F3-A7EE-FAFDCD3F05FE}">
      <dsp:nvSpPr>
        <dsp:cNvPr id="0" name=""/>
        <dsp:cNvSpPr/>
      </dsp:nvSpPr>
      <dsp:spPr>
        <a:xfrm>
          <a:off x="2974584" y="1178"/>
          <a:ext cx="2174490" cy="1304694"/>
        </a:xfrm>
        <a:prstGeom prst="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his kind of network is configured with objects with the following fields:</a:t>
          </a:r>
        </a:p>
      </dsp:txBody>
      <dsp:txXfrm>
        <a:off x="2974584" y="1178"/>
        <a:ext cx="2174490" cy="1304694"/>
      </dsp:txXfrm>
    </dsp:sp>
    <dsp:sp modelId="{46FA1AD9-52A6-449F-87A0-911D5EC34961}">
      <dsp:nvSpPr>
        <dsp:cNvPr id="0" name=""/>
        <dsp:cNvSpPr/>
      </dsp:nvSpPr>
      <dsp:spPr>
        <a:xfrm>
          <a:off x="5366524" y="1178"/>
          <a:ext cx="2174490" cy="1304694"/>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url: The url of the node. This argument is required for custom networks.</a:t>
          </a:r>
        </a:p>
      </dsp:txBody>
      <dsp:txXfrm>
        <a:off x="5366524" y="1178"/>
        <a:ext cx="2174490" cy="1304694"/>
      </dsp:txXfrm>
    </dsp:sp>
    <dsp:sp modelId="{E185CF28-3728-49B8-B11B-195E95FC6DDB}">
      <dsp:nvSpPr>
        <dsp:cNvPr id="0" name=""/>
        <dsp:cNvSpPr/>
      </dsp:nvSpPr>
      <dsp:spPr>
        <a:xfrm>
          <a:off x="7758464" y="1178"/>
          <a:ext cx="2174490" cy="1304694"/>
        </a:xfrm>
        <a:prstGeom prst="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chainId: An optional number, used to validate the network Hardhat connects to. If not present, this validation is omitted.</a:t>
          </a:r>
        </a:p>
      </dsp:txBody>
      <dsp:txXfrm>
        <a:off x="7758464" y="1178"/>
        <a:ext cx="2174490" cy="1304694"/>
      </dsp:txXfrm>
    </dsp:sp>
    <dsp:sp modelId="{C5170C57-0292-40CC-A6D7-CAD0F05BDA6E}">
      <dsp:nvSpPr>
        <dsp:cNvPr id="0" name=""/>
        <dsp:cNvSpPr/>
      </dsp:nvSpPr>
      <dsp:spPr>
        <a:xfrm>
          <a:off x="582645" y="1523321"/>
          <a:ext cx="2174490" cy="1304694"/>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from: The address to use as default sender. If not present the first account of the node is used.</a:t>
          </a:r>
        </a:p>
      </dsp:txBody>
      <dsp:txXfrm>
        <a:off x="582645" y="1523321"/>
        <a:ext cx="2174490" cy="1304694"/>
      </dsp:txXfrm>
    </dsp:sp>
    <dsp:sp modelId="{14FB0C92-C2C5-4615-824E-6577941CC28E}">
      <dsp:nvSpPr>
        <dsp:cNvPr id="0" name=""/>
        <dsp:cNvSpPr/>
      </dsp:nvSpPr>
      <dsp:spPr>
        <a:xfrm>
          <a:off x="2974584" y="1523321"/>
          <a:ext cx="2174490" cy="130469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gas: Its value should be "auto" or a number. If a number is used, it will be the gas limit used by default in every transaction. If "auto" is used, the gas limit will be automatically estimated. Default value: "auto".</a:t>
          </a:r>
        </a:p>
      </dsp:txBody>
      <dsp:txXfrm>
        <a:off x="2974584" y="1523321"/>
        <a:ext cx="2174490" cy="1304694"/>
      </dsp:txXfrm>
    </dsp:sp>
    <dsp:sp modelId="{704158FC-18F3-4D57-BDFE-891A29137A6B}">
      <dsp:nvSpPr>
        <dsp:cNvPr id="0" name=""/>
        <dsp:cNvSpPr/>
      </dsp:nvSpPr>
      <dsp:spPr>
        <a:xfrm>
          <a:off x="5366524" y="1523321"/>
          <a:ext cx="2174490" cy="1304694"/>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gasPrice: Its value should be "auto" or a number. This parameter behaves like gas. Default value: "auto".</a:t>
          </a:r>
        </a:p>
      </dsp:txBody>
      <dsp:txXfrm>
        <a:off x="5366524" y="1523321"/>
        <a:ext cx="2174490" cy="1304694"/>
      </dsp:txXfrm>
    </dsp:sp>
    <dsp:sp modelId="{2C099924-223F-40DE-95E7-798702E0F076}">
      <dsp:nvSpPr>
        <dsp:cNvPr id="0" name=""/>
        <dsp:cNvSpPr/>
      </dsp:nvSpPr>
      <dsp:spPr>
        <a:xfrm>
          <a:off x="7758464" y="1523321"/>
          <a:ext cx="2174490" cy="1304694"/>
        </a:xfrm>
        <a:prstGeom prst="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gasMultiplier: A number used to multiply the results of gas estimation to give it some slack due to the uncertainty of the estimation process. Default value: 1.</a:t>
          </a:r>
        </a:p>
      </dsp:txBody>
      <dsp:txXfrm>
        <a:off x="7758464" y="1523321"/>
        <a:ext cx="2174490" cy="1304694"/>
      </dsp:txXfrm>
    </dsp:sp>
    <dsp:sp modelId="{7037D472-66D1-4927-8FAA-F3D934C3F235}">
      <dsp:nvSpPr>
        <dsp:cNvPr id="0" name=""/>
        <dsp:cNvSpPr/>
      </dsp:nvSpPr>
      <dsp:spPr>
        <a:xfrm>
          <a:off x="1778615" y="3045465"/>
          <a:ext cx="2174490" cy="1304694"/>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accounts: This field controls which accounts Hardhat uses. It can use the node's accounts (by setting it to "remote"), a list of local accounts (by setting it to an array of hex-encoded private keys), or use an HD Wallet. Default value: "remote".</a:t>
          </a:r>
        </a:p>
      </dsp:txBody>
      <dsp:txXfrm>
        <a:off x="1778615" y="3045465"/>
        <a:ext cx="2174490" cy="1304694"/>
      </dsp:txXfrm>
    </dsp:sp>
    <dsp:sp modelId="{8C1BCA69-A494-4A23-8A28-ECB87274CD2A}">
      <dsp:nvSpPr>
        <dsp:cNvPr id="0" name=""/>
        <dsp:cNvSpPr/>
      </dsp:nvSpPr>
      <dsp:spPr>
        <a:xfrm>
          <a:off x="4170554" y="3045465"/>
          <a:ext cx="2174490" cy="1304694"/>
        </a:xfrm>
        <a:prstGeom prst="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httpHeaders: You can use this field to set extra HTTP Headers to be used when making JSON-RPC requests. It accepts a JavaScript object which maps header names to their values. Default value: undefined.</a:t>
          </a:r>
        </a:p>
      </dsp:txBody>
      <dsp:txXfrm>
        <a:off x="4170554" y="3045465"/>
        <a:ext cx="2174490" cy="1304694"/>
      </dsp:txXfrm>
    </dsp:sp>
    <dsp:sp modelId="{ED85791F-248C-4802-B26B-C88F86719D02}">
      <dsp:nvSpPr>
        <dsp:cNvPr id="0" name=""/>
        <dsp:cNvSpPr/>
      </dsp:nvSpPr>
      <dsp:spPr>
        <a:xfrm>
          <a:off x="6562494" y="3045465"/>
          <a:ext cx="2174490" cy="130469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timeout: Timeout in ms for requests sent to the JSON-RPC server. If the request takes longer than this, it will be cancelled. Default value: 40000 for the localhost network, 20000 for the rest.</a:t>
          </a:r>
        </a:p>
      </dsp:txBody>
      <dsp:txXfrm>
        <a:off x="656249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3B05B-3E6A-44C6-A840-BCF6C8A0E86E}">
      <dsp:nvSpPr>
        <dsp:cNvPr id="0" name=""/>
        <dsp:cNvSpPr/>
      </dsp:nvSpPr>
      <dsp:spPr>
        <a:xfrm>
          <a:off x="0" y="147901"/>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solidity config is an optional field that can be one of the following:</a:t>
          </a:r>
        </a:p>
      </dsp:txBody>
      <dsp:txXfrm>
        <a:off x="23271" y="171172"/>
        <a:ext cx="10469058" cy="430159"/>
      </dsp:txXfrm>
    </dsp:sp>
    <dsp:sp modelId="{917C8F4E-FC35-4FC1-A72E-B7E539F40D32}">
      <dsp:nvSpPr>
        <dsp:cNvPr id="0" name=""/>
        <dsp:cNvSpPr/>
      </dsp:nvSpPr>
      <dsp:spPr>
        <a:xfrm>
          <a:off x="0" y="659163"/>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 solc version to use, e.g. "0.7.3".</a:t>
          </a:r>
        </a:p>
      </dsp:txBody>
      <dsp:txXfrm>
        <a:off x="23271" y="682434"/>
        <a:ext cx="10469058" cy="430159"/>
      </dsp:txXfrm>
    </dsp:sp>
    <dsp:sp modelId="{7FD96037-C8C0-4D0F-A06A-1320F33C1CE5}">
      <dsp:nvSpPr>
        <dsp:cNvPr id="0" name=""/>
        <dsp:cNvSpPr/>
      </dsp:nvSpPr>
      <dsp:spPr>
        <a:xfrm>
          <a:off x="0" y="1170425"/>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An object which describes the configuration for a single compiler. It contains the following keys:</a:t>
          </a:r>
        </a:p>
      </dsp:txBody>
      <dsp:txXfrm>
        <a:off x="23271" y="1193696"/>
        <a:ext cx="10469058" cy="430159"/>
      </dsp:txXfrm>
    </dsp:sp>
    <dsp:sp modelId="{65E6E648-0761-4011-8771-7519EF02C919}">
      <dsp:nvSpPr>
        <dsp:cNvPr id="0" name=""/>
        <dsp:cNvSpPr/>
      </dsp:nvSpPr>
      <dsp:spPr>
        <a:xfrm>
          <a:off x="0" y="1681687"/>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version: The solc version to use.</a:t>
          </a:r>
        </a:p>
      </dsp:txBody>
      <dsp:txXfrm>
        <a:off x="23271" y="1704958"/>
        <a:ext cx="10469058" cy="430159"/>
      </dsp:txXfrm>
    </dsp:sp>
    <dsp:sp modelId="{9A4905E5-EF9F-4B85-9A30-34A556202CB9}">
      <dsp:nvSpPr>
        <dsp:cNvPr id="0" name=""/>
        <dsp:cNvSpPr/>
      </dsp:nvSpPr>
      <dsp:spPr>
        <a:xfrm>
          <a:off x="0" y="2192949"/>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settings: An object with the same schema as the settings entry in the Input JSON.</a:t>
          </a:r>
        </a:p>
      </dsp:txBody>
      <dsp:txXfrm>
        <a:off x="23271" y="2216220"/>
        <a:ext cx="10469058" cy="430159"/>
      </dsp:txXfrm>
    </dsp:sp>
    <dsp:sp modelId="{28BBCB2C-9551-4233-8EF1-9366A1229380}">
      <dsp:nvSpPr>
        <dsp:cNvPr id="0" name=""/>
        <dsp:cNvSpPr/>
      </dsp:nvSpPr>
      <dsp:spPr>
        <a:xfrm>
          <a:off x="0" y="2704210"/>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An object which describes multiple compilers and their respective configurations. It contains the following:</a:t>
          </a:r>
        </a:p>
      </dsp:txBody>
      <dsp:txXfrm>
        <a:off x="23271" y="2727481"/>
        <a:ext cx="10469058" cy="430159"/>
      </dsp:txXfrm>
    </dsp:sp>
    <dsp:sp modelId="{EA3C7B7E-00BA-4CA4-80A2-3C475E604D58}">
      <dsp:nvSpPr>
        <dsp:cNvPr id="0" name=""/>
        <dsp:cNvSpPr/>
      </dsp:nvSpPr>
      <dsp:spPr>
        <a:xfrm>
          <a:off x="0" y="3215472"/>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compilers: A list of compiler configuration objects like the one above.</a:t>
          </a:r>
        </a:p>
      </dsp:txBody>
      <dsp:txXfrm>
        <a:off x="23271" y="3238743"/>
        <a:ext cx="10469058" cy="430159"/>
      </dsp:txXfrm>
    </dsp:sp>
    <dsp:sp modelId="{F3E66628-844D-460F-82FA-5FAF4CF4E400}">
      <dsp:nvSpPr>
        <dsp:cNvPr id="0" name=""/>
        <dsp:cNvSpPr/>
      </dsp:nvSpPr>
      <dsp:spPr>
        <a:xfrm>
          <a:off x="0" y="3726734"/>
          <a:ext cx="105156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overrides: An optional map of compiler configuration override objects. This maps file names to compiler configuration objects. Take a look at the compilation guide to learn more.</a:t>
          </a:r>
        </a:p>
      </dsp:txBody>
      <dsp:txXfrm>
        <a:off x="23271" y="3750005"/>
        <a:ext cx="10469058" cy="4301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3EE6-5405-A1B7-7B0D-518C91270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527F6C9-23FC-781E-D084-5E1130AF0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043ED9C-6726-D757-2515-41F437E23B3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D9CD501-407D-F4B6-96C2-7C2DFBCBF52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6FF2BFC-4605-59EE-9B48-1E3A9A30DB8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1602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A71-1897-9217-673B-BD4E5F1F924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8B31A55-95D7-673B-7C31-76B266587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ACD23F-FCBA-17AF-9BD8-A52E251FA9A9}"/>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7855211F-9370-C7E8-BCF6-C7F63B9D6A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93BDE53-6E00-9B3C-96AD-E3F9235B51BC}"/>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35326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0D371-1C78-83C4-E878-3E3F216EF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14B94A9-9EC6-3076-E6F5-CF53BD91B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1BB9AE-A1A9-60D6-6789-F654F4847EA8}"/>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88B67BDC-7435-EC26-8229-65DB25C16E0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ACD7AEE-3035-D6AA-E381-A92FA260481E}"/>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87931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549-AD0B-13C2-2561-BB61CCE4EEA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0B5ADC-CC0C-4C61-FFC1-4E06B8600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83B8237-A253-3F6D-EA57-48A5E5DC4197}"/>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B9588815-61FB-3098-6319-9619C65C2A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5496F6-D19B-80C7-F791-3229CD1FEC38}"/>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7687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2E7F-E23E-B117-AA8E-B88768C85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706FCDD-AF54-53A8-C21D-620DC96B6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7407-18CE-0820-C434-BEA938EFB2E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1866D756-6F36-D07E-B457-428241A7926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0D8EB20-4159-F414-E98F-78CA0ABB044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55969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19F3-9330-5101-34B4-A2298DD5A63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B2CF0C-2A67-AAA1-6E8B-997DCAB25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99D8FA-492D-BCFC-B477-382F7786D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266250A-DE5C-0F9F-F9E5-639FDE5E14F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DE3C314B-066F-7BEF-F4B6-A8B7B131B7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D3A2E75-F31E-46F9-678C-3C8A90A1919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85959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8CF6-73A9-7017-A1AA-59F15E811ED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4EE3804-16CB-6CA8-76D7-149F27360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B9C7-FCB7-4D40-7DF5-1F391B84B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5362C6C-F619-B03F-8CAE-4D1413FEC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E99C7-367F-9AA4-5789-0A3BB92A78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4576E35-E1C6-D1D6-4C11-74DA2A40237C}"/>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8" name="Footer Placeholder 7">
            <a:extLst>
              <a:ext uri="{FF2B5EF4-FFF2-40B4-BE49-F238E27FC236}">
                <a16:creationId xmlns:a16="http://schemas.microsoft.com/office/drawing/2014/main" id="{7646E5D8-CB0C-F455-104A-9A2DDC0F879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5550E5F-25D2-C171-F87B-B5B0B6C1EF4F}"/>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140464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E511-3A91-9E66-BF70-0478E15A7D2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5458162-EE83-5547-45AA-56C5E28162C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4" name="Footer Placeholder 3">
            <a:extLst>
              <a:ext uri="{FF2B5EF4-FFF2-40B4-BE49-F238E27FC236}">
                <a16:creationId xmlns:a16="http://schemas.microsoft.com/office/drawing/2014/main" id="{C44B8FE8-6CE0-BA84-5545-A65DC8DE16E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0700E0A8-AB2D-6F55-5E19-CFA758336001}"/>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52631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6165D-CAF5-FDFD-0D0C-6C3F4EE0E15E}"/>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3" name="Footer Placeholder 2">
            <a:extLst>
              <a:ext uri="{FF2B5EF4-FFF2-40B4-BE49-F238E27FC236}">
                <a16:creationId xmlns:a16="http://schemas.microsoft.com/office/drawing/2014/main" id="{AB1BB5C3-B14F-89F2-FB25-6478D2F83DA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5298DC5-6B59-2C7B-5C71-9B2E1886040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304380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DDA2-6ABE-AFD2-3244-F80164E65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A81371E-3029-DDE9-C9D0-E611158A5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B578624-106A-59F9-F0F6-C79A11CD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F99F0-3115-5391-3A44-53445A714876}"/>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2651CA20-7268-C4FE-274D-42A559A509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4988155-8256-24D9-7A0F-714747C45600}"/>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298484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8FD-DA4B-9A78-E464-95F599C5F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36F993D-73E8-410E-A2A1-6CF10C9CF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BC35C72-4B77-8A3C-E257-3C5D821E4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B3E07-DF36-6A6C-E74A-E2AE017205E4}"/>
              </a:ext>
            </a:extLst>
          </p:cNvPr>
          <p:cNvSpPr>
            <a:spLocks noGrp="1"/>
          </p:cNvSpPr>
          <p:nvPr>
            <p:ph type="dt" sz="half" idx="10"/>
          </p:nvPr>
        </p:nvSpPr>
        <p:spPr/>
        <p:txBody>
          <a:bodyPr/>
          <a:lstStyle/>
          <a:p>
            <a:fld id="{1D40B933-9829-491A-BBDB-DF5D0D54B81B}" type="datetimeFigureOut">
              <a:rPr lang="en-ID" smtClean="0"/>
              <a:t>09/07/2022</a:t>
            </a:fld>
            <a:endParaRPr lang="en-ID"/>
          </a:p>
        </p:txBody>
      </p:sp>
      <p:sp>
        <p:nvSpPr>
          <p:cNvPr id="6" name="Footer Placeholder 5">
            <a:extLst>
              <a:ext uri="{FF2B5EF4-FFF2-40B4-BE49-F238E27FC236}">
                <a16:creationId xmlns:a16="http://schemas.microsoft.com/office/drawing/2014/main" id="{B1156760-212D-DF88-89A8-3B3F84768A3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36480F5-5C87-1862-72C9-AB94FDF3EED5}"/>
              </a:ext>
            </a:extLst>
          </p:cNvPr>
          <p:cNvSpPr>
            <a:spLocks noGrp="1"/>
          </p:cNvSpPr>
          <p:nvPr>
            <p:ph type="sldNum" sz="quarter" idx="12"/>
          </p:nvPr>
        </p:nvSpPr>
        <p:spPr/>
        <p:txBody>
          <a:bodyPr/>
          <a:lstStyle/>
          <a:p>
            <a:fld id="{07373463-5127-4F9C-BDFD-3A187B358CEE}" type="slidenum">
              <a:rPr lang="en-ID" smtClean="0"/>
              <a:t>‹#›</a:t>
            </a:fld>
            <a:endParaRPr lang="en-ID"/>
          </a:p>
        </p:txBody>
      </p:sp>
    </p:spTree>
    <p:extLst>
      <p:ext uri="{BB962C8B-B14F-4D97-AF65-F5344CB8AC3E}">
        <p14:creationId xmlns:p14="http://schemas.microsoft.com/office/powerpoint/2010/main" val="97191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1133D-BDD1-2EFC-9F69-DAAB3C061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0BF824E-5DBD-7BE9-25F0-9A17D9209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502783-D022-2660-7CD7-BF8E72A7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B933-9829-491A-BBDB-DF5D0D54B81B}" type="datetimeFigureOut">
              <a:rPr lang="en-ID" smtClean="0"/>
              <a:t>09/07/2022</a:t>
            </a:fld>
            <a:endParaRPr lang="en-ID"/>
          </a:p>
        </p:txBody>
      </p:sp>
      <p:sp>
        <p:nvSpPr>
          <p:cNvPr id="5" name="Footer Placeholder 4">
            <a:extLst>
              <a:ext uri="{FF2B5EF4-FFF2-40B4-BE49-F238E27FC236}">
                <a16:creationId xmlns:a16="http://schemas.microsoft.com/office/drawing/2014/main" id="{3034C673-6CD0-F608-DB3A-76DD2A569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A235823-6B85-C410-021E-262D1430C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73463-5127-4F9C-BDFD-3A187B358CEE}" type="slidenum">
              <a:rPr lang="en-ID" smtClean="0"/>
              <a:t>‹#›</a:t>
            </a:fld>
            <a:endParaRPr lang="en-ID"/>
          </a:p>
        </p:txBody>
      </p:sp>
    </p:spTree>
    <p:extLst>
      <p:ext uri="{BB962C8B-B14F-4D97-AF65-F5344CB8AC3E}">
        <p14:creationId xmlns:p14="http://schemas.microsoft.com/office/powerpoint/2010/main" val="332111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BD1F3-BF6C-0B74-FADF-4E782683EFDE}"/>
              </a:ext>
            </a:extLst>
          </p:cNvPr>
          <p:cNvSpPr>
            <a:spLocks noGrp="1"/>
          </p:cNvSpPr>
          <p:nvPr>
            <p:ph type="ctrTitle"/>
          </p:nvPr>
        </p:nvSpPr>
        <p:spPr>
          <a:xfrm>
            <a:off x="6590662" y="4267832"/>
            <a:ext cx="4805996" cy="1297115"/>
          </a:xfrm>
        </p:spPr>
        <p:txBody>
          <a:bodyPr anchor="t">
            <a:normAutofit/>
          </a:bodyPr>
          <a:lstStyle/>
          <a:p>
            <a:pPr algn="l"/>
            <a:r>
              <a:rPr lang="en-US" dirty="0">
                <a:solidFill>
                  <a:schemeClr val="tx2"/>
                </a:solidFill>
              </a:rPr>
              <a:t>Lesson 7</a:t>
            </a:r>
            <a:endParaRPr lang="en-ID" dirty="0">
              <a:solidFill>
                <a:schemeClr val="tx2"/>
              </a:solidFill>
            </a:endParaRPr>
          </a:p>
        </p:txBody>
      </p:sp>
      <p:sp>
        <p:nvSpPr>
          <p:cNvPr id="3" name="Subtitle 2">
            <a:extLst>
              <a:ext uri="{FF2B5EF4-FFF2-40B4-BE49-F238E27FC236}">
                <a16:creationId xmlns:a16="http://schemas.microsoft.com/office/drawing/2014/main" id="{6B8B6E03-07F7-C9ED-E93C-591AE03A9F2B}"/>
              </a:ext>
            </a:extLst>
          </p:cNvPr>
          <p:cNvSpPr>
            <a:spLocks noGrp="1"/>
          </p:cNvSpPr>
          <p:nvPr>
            <p:ph type="subTitle" idx="1"/>
          </p:nvPr>
        </p:nvSpPr>
        <p:spPr>
          <a:xfrm>
            <a:off x="6637014" y="4726116"/>
            <a:ext cx="4805691" cy="838831"/>
          </a:xfrm>
        </p:spPr>
        <p:txBody>
          <a:bodyPr anchor="b">
            <a:normAutofit/>
          </a:bodyPr>
          <a:lstStyle/>
          <a:p>
            <a:pPr algn="l"/>
            <a:r>
              <a:rPr lang="en-US" sz="2000" kern="1200" dirty="0">
                <a:solidFill>
                  <a:schemeClr val="tx2"/>
                </a:solidFill>
                <a:latin typeface="+mn-lt"/>
                <a:ea typeface="+mn-ea"/>
                <a:cs typeface="+mn-cs"/>
              </a:rPr>
              <a:t>Hardhat Fund Me</a:t>
            </a:r>
          </a:p>
        </p:txBody>
      </p:sp>
      <p:pic>
        <p:nvPicPr>
          <p:cNvPr id="7" name="Graphic 6" descr="Pencil">
            <a:extLst>
              <a:ext uri="{FF2B5EF4-FFF2-40B4-BE49-F238E27FC236}">
                <a16:creationId xmlns:a16="http://schemas.microsoft.com/office/drawing/2014/main" id="{C137973C-7E5C-CA14-B01F-C6E4907B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3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1E325-95F0-2B75-662D-AAD5F15F56DC}"/>
              </a:ext>
            </a:extLst>
          </p:cNvPr>
          <p:cNvSpPr>
            <a:spLocks noGrp="1"/>
          </p:cNvSpPr>
          <p:nvPr>
            <p:ph type="title"/>
          </p:nvPr>
        </p:nvSpPr>
        <p:spPr>
          <a:xfrm>
            <a:off x="838200" y="365125"/>
            <a:ext cx="10515600" cy="1325563"/>
          </a:xfrm>
        </p:spPr>
        <p:txBody>
          <a:bodyPr>
            <a:normAutofit/>
          </a:bodyPr>
          <a:lstStyle/>
          <a:p>
            <a:r>
              <a:rPr lang="en-US" sz="5400"/>
              <a:t>Path Configuration</a:t>
            </a:r>
            <a:endParaRPr lang="en-ID"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71758A-5D32-50EA-04EF-1283DC809869}"/>
              </a:ext>
            </a:extLst>
          </p:cNvPr>
          <p:cNvSpPr>
            <a:spLocks noGrp="1"/>
          </p:cNvSpPr>
          <p:nvPr>
            <p:ph idx="1"/>
          </p:nvPr>
        </p:nvSpPr>
        <p:spPr>
          <a:xfrm>
            <a:off x="838200" y="1929384"/>
            <a:ext cx="10515600" cy="4251960"/>
          </a:xfrm>
        </p:spPr>
        <p:txBody>
          <a:bodyPr>
            <a:normAutofit/>
          </a:bodyPr>
          <a:lstStyle/>
          <a:p>
            <a:r>
              <a:rPr lang="en-US" sz="2000"/>
              <a:t>You can customize the different paths that Hardhat uses by providing an object to the paths field with the following keys:</a:t>
            </a:r>
          </a:p>
          <a:p>
            <a:r>
              <a:rPr lang="en-US" sz="2000"/>
              <a:t>root: The root of the Hardhat project. This path is resolved from hardhat.config.js's directory. Default value: the directory containing the config file.</a:t>
            </a:r>
          </a:p>
          <a:p>
            <a:r>
              <a:rPr lang="en-US" sz="2000"/>
              <a:t>sources: The directory where your contract are stored. This path is resolved from the project's root. Default value: './contracts'.</a:t>
            </a:r>
          </a:p>
          <a:p>
            <a:r>
              <a:rPr lang="en-US" sz="2000"/>
              <a:t>tests: The directory where your tests are located. This path is resolved from the project's root. Default value: './test'.</a:t>
            </a:r>
          </a:p>
          <a:p>
            <a:r>
              <a:rPr lang="en-US" sz="2000"/>
              <a:t>cache: The directory used by Hardhat to cache its internal stuff. This path is resolved from the project's root. Default value: './cache'.</a:t>
            </a:r>
          </a:p>
          <a:p>
            <a:r>
              <a:rPr lang="en-US" sz="2000"/>
              <a:t>artifacts: The directory where the compilation artifacts are stored. This path is resolved from the project's root. Default value: './artifacts'.</a:t>
            </a:r>
          </a:p>
        </p:txBody>
      </p:sp>
    </p:spTree>
    <p:extLst>
      <p:ext uri="{BB962C8B-B14F-4D97-AF65-F5344CB8AC3E}">
        <p14:creationId xmlns:p14="http://schemas.microsoft.com/office/powerpoint/2010/main" val="403282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F9B7D-CCF7-BA27-780C-90F52A73D06B}"/>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kern="1200">
                <a:solidFill>
                  <a:schemeClr val="tx1"/>
                </a:solidFill>
                <a:latin typeface="+mj-lt"/>
                <a:ea typeface="+mj-ea"/>
                <a:cs typeface="+mj-cs"/>
              </a:rPr>
              <a:t>Hikmah Nisya - 1103184094</a:t>
            </a:r>
            <a:br>
              <a:rPr lang="en-US" kern="1200">
                <a:solidFill>
                  <a:schemeClr val="tx1"/>
                </a:solidFill>
                <a:latin typeface="+mj-lt"/>
                <a:ea typeface="+mj-ea"/>
                <a:cs typeface="+mj-cs"/>
              </a:rPr>
            </a:br>
            <a:r>
              <a:rPr lang="en-US" kern="1200">
                <a:solidFill>
                  <a:schemeClr val="tx1"/>
                </a:solidFill>
                <a:latin typeface="+mj-lt"/>
                <a:ea typeface="+mj-ea"/>
                <a:cs typeface="+mj-cs"/>
              </a:rPr>
              <a:t>Radzis Araaf Jaya Jamaludin - 1103184234</a:t>
            </a:r>
            <a:br>
              <a:rPr lang="en-US" kern="1200">
                <a:solidFill>
                  <a:schemeClr val="tx1"/>
                </a:solidFill>
                <a:latin typeface="+mj-lt"/>
                <a:ea typeface="+mj-ea"/>
                <a:cs typeface="+mj-cs"/>
              </a:rPr>
            </a:br>
            <a:r>
              <a:rPr lang="en-US" kern="1200">
                <a:solidFill>
                  <a:schemeClr val="tx1"/>
                </a:solidFill>
                <a:latin typeface="+mj-lt"/>
                <a:ea typeface="+mj-ea"/>
                <a:cs typeface="+mj-cs"/>
              </a:rPr>
              <a:t>Raudhatul Rafiqah Assyahiddini - 1103180225</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47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1712-2482-C647-B320-2E24F8C38548}"/>
              </a:ext>
            </a:extLst>
          </p:cNvPr>
          <p:cNvSpPr>
            <a:spLocks noGrp="1"/>
          </p:cNvSpPr>
          <p:nvPr>
            <p:ph type="title"/>
          </p:nvPr>
        </p:nvSpPr>
        <p:spPr>
          <a:xfrm>
            <a:off x="1043631" y="809898"/>
            <a:ext cx="9942716" cy="1554480"/>
          </a:xfrm>
        </p:spPr>
        <p:txBody>
          <a:bodyPr anchor="ctr">
            <a:normAutofit/>
          </a:bodyPr>
          <a:lstStyle/>
          <a:p>
            <a:r>
              <a:rPr lang="en-US" sz="4800" kern="1200">
                <a:latin typeface="+mn-lt"/>
                <a:ea typeface="+mn-ea"/>
                <a:cs typeface="+mn-cs"/>
              </a:rPr>
              <a:t>Hardhat Fund Me</a:t>
            </a:r>
            <a:endParaRPr lang="en-ID" sz="4800"/>
          </a:p>
        </p:txBody>
      </p:sp>
      <p:sp>
        <p:nvSpPr>
          <p:cNvPr id="3" name="Content Placeholder 2">
            <a:extLst>
              <a:ext uri="{FF2B5EF4-FFF2-40B4-BE49-F238E27FC236}">
                <a16:creationId xmlns:a16="http://schemas.microsoft.com/office/drawing/2014/main" id="{5B41C9EB-A4AF-DBDD-9CE3-8828F18A5DE1}"/>
              </a:ext>
            </a:extLst>
          </p:cNvPr>
          <p:cNvSpPr>
            <a:spLocks noGrp="1"/>
          </p:cNvSpPr>
          <p:nvPr>
            <p:ph idx="1"/>
          </p:nvPr>
        </p:nvSpPr>
        <p:spPr>
          <a:xfrm>
            <a:off x="1045028" y="3017522"/>
            <a:ext cx="9941319" cy="3124658"/>
          </a:xfrm>
        </p:spPr>
        <p:txBody>
          <a:bodyPr anchor="ctr">
            <a:normAutofit/>
          </a:bodyPr>
          <a:lstStyle/>
          <a:p>
            <a:r>
              <a:rPr lang="en-US" sz="2400" dirty="0"/>
              <a:t>When Hardhat is run, it searches for the closest hardhat.config.js file starting from the Current Working Directory. This file normally lives in the root of your project. An empty hardhat.config.js is enough for Hardhat to work.</a:t>
            </a:r>
          </a:p>
          <a:p>
            <a:endParaRPr lang="en-US" sz="2400" dirty="0"/>
          </a:p>
          <a:p>
            <a:r>
              <a:rPr lang="en-US" sz="2400" dirty="0"/>
              <a:t>The entirety of your Hardhat setup (i.e. your config, plugins and custom tasks) is contained in this file.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32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ED61E-5EFF-9F06-FBBF-CB90B524CD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Config Hardhat</a:t>
            </a:r>
          </a:p>
        </p:txBody>
      </p:sp>
      <p:pic>
        <p:nvPicPr>
          <p:cNvPr id="4" name="Content Placeholder 4">
            <a:extLst>
              <a:ext uri="{FF2B5EF4-FFF2-40B4-BE49-F238E27FC236}">
                <a16:creationId xmlns:a16="http://schemas.microsoft.com/office/drawing/2014/main" id="{D0639162-C677-EBC9-57FD-0EA4146BDA7C}"/>
              </a:ext>
            </a:extLst>
          </p:cNvPr>
          <p:cNvPicPr>
            <a:picLocks noGrp="1" noChangeAspect="1"/>
          </p:cNvPicPr>
          <p:nvPr>
            <p:ph idx="1"/>
          </p:nvPr>
        </p:nvPicPr>
        <p:blipFill>
          <a:blip r:embed="rId2"/>
          <a:stretch>
            <a:fillRect/>
          </a:stretch>
        </p:blipFill>
        <p:spPr>
          <a:xfrm>
            <a:off x="5311902" y="643466"/>
            <a:ext cx="5711528" cy="5568739"/>
          </a:xfrm>
          <a:prstGeom prst="rect">
            <a:avLst/>
          </a:prstGeom>
        </p:spPr>
      </p:pic>
    </p:spTree>
    <p:extLst>
      <p:ext uri="{BB962C8B-B14F-4D97-AF65-F5344CB8AC3E}">
        <p14:creationId xmlns:p14="http://schemas.microsoft.com/office/powerpoint/2010/main" val="49019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E937-F33B-2993-9D4B-5D61A5AB8CD0}"/>
              </a:ext>
            </a:extLst>
          </p:cNvPr>
          <p:cNvSpPr>
            <a:spLocks noGrp="1"/>
          </p:cNvSpPr>
          <p:nvPr>
            <p:ph type="title"/>
          </p:nvPr>
        </p:nvSpPr>
        <p:spPr/>
        <p:txBody>
          <a:bodyPr/>
          <a:lstStyle/>
          <a:p>
            <a:r>
              <a:rPr lang="en-US" dirty="0"/>
              <a:t>Network Configuration</a:t>
            </a:r>
            <a:endParaRPr lang="en-ID" dirty="0"/>
          </a:p>
        </p:txBody>
      </p:sp>
      <p:graphicFrame>
        <p:nvGraphicFramePr>
          <p:cNvPr id="7" name="Content Placeholder 2">
            <a:extLst>
              <a:ext uri="{FF2B5EF4-FFF2-40B4-BE49-F238E27FC236}">
                <a16:creationId xmlns:a16="http://schemas.microsoft.com/office/drawing/2014/main" id="{BA835072-F9DF-76AB-5C08-683BDCE3B46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14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6222F-8B97-1282-A293-6B5C824EC49D}"/>
              </a:ext>
            </a:extLst>
          </p:cNvPr>
          <p:cNvSpPr>
            <a:spLocks noGrp="1"/>
          </p:cNvSpPr>
          <p:nvPr>
            <p:ph type="title"/>
          </p:nvPr>
        </p:nvSpPr>
        <p:spPr>
          <a:xfrm>
            <a:off x="841248" y="256032"/>
            <a:ext cx="10506456" cy="1014984"/>
          </a:xfrm>
        </p:spPr>
        <p:txBody>
          <a:bodyPr anchor="b">
            <a:normAutofit/>
          </a:bodyPr>
          <a:lstStyle/>
          <a:p>
            <a:r>
              <a:rPr lang="en-US" dirty="0"/>
              <a:t>Hardhat Network</a:t>
            </a:r>
            <a:endParaRPr lang="en-ID"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1D0CFBC-1461-A8E9-D4FA-A565C56ABE0C}"/>
              </a:ext>
            </a:extLst>
          </p:cNvPr>
          <p:cNvGraphicFramePr>
            <a:graphicFrameLocks noGrp="1"/>
          </p:cNvGraphicFramePr>
          <p:nvPr>
            <p:ph idx="1"/>
            <p:extLst>
              <p:ext uri="{D42A27DB-BD31-4B8C-83A1-F6EECF244321}">
                <p14:modId xmlns:p14="http://schemas.microsoft.com/office/powerpoint/2010/main" val="61498524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28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8C49A9-EEA9-2A70-9FF5-8AB69061C45E}"/>
              </a:ext>
            </a:extLst>
          </p:cNvPr>
          <p:cNvSpPr>
            <a:spLocks noGrp="1"/>
          </p:cNvSpPr>
          <p:nvPr>
            <p:ph type="title"/>
          </p:nvPr>
        </p:nvSpPr>
        <p:spPr>
          <a:xfrm>
            <a:off x="838200" y="365125"/>
            <a:ext cx="10515600" cy="1325563"/>
          </a:xfrm>
        </p:spPr>
        <p:txBody>
          <a:bodyPr>
            <a:normAutofit/>
          </a:bodyPr>
          <a:lstStyle/>
          <a:p>
            <a:pPr algn="ctr"/>
            <a:r>
              <a:rPr lang="en-US" dirty="0"/>
              <a:t>JSON-RPC Network</a:t>
            </a:r>
            <a:endParaRPr lang="en-ID"/>
          </a:p>
        </p:txBody>
      </p:sp>
      <p:graphicFrame>
        <p:nvGraphicFramePr>
          <p:cNvPr id="5" name="Content Placeholder 2">
            <a:extLst>
              <a:ext uri="{FF2B5EF4-FFF2-40B4-BE49-F238E27FC236}">
                <a16:creationId xmlns:a16="http://schemas.microsoft.com/office/drawing/2014/main" id="{112AB9B2-1E06-8C84-B1DC-156CF03A6B22}"/>
              </a:ext>
            </a:extLst>
          </p:cNvPr>
          <p:cNvGraphicFramePr>
            <a:graphicFrameLocks noGrp="1"/>
          </p:cNvGraphicFramePr>
          <p:nvPr>
            <p:ph idx="1"/>
            <p:extLst>
              <p:ext uri="{D42A27DB-BD31-4B8C-83A1-F6EECF244321}">
                <p14:modId xmlns:p14="http://schemas.microsoft.com/office/powerpoint/2010/main" val="32603354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92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36BB3C5-822B-45E1-A81E-5CC3176C6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9">
            <a:extLst>
              <a:ext uri="{FF2B5EF4-FFF2-40B4-BE49-F238E27FC236}">
                <a16:creationId xmlns:a16="http://schemas.microsoft.com/office/drawing/2014/main" id="{D7299E43-453A-DBE9-11AD-FE76B8652AB4}"/>
              </a:ext>
            </a:extLst>
          </p:cNvPr>
          <p:cNvPicPr>
            <a:picLocks noChangeAspect="1"/>
          </p:cNvPicPr>
          <p:nvPr/>
        </p:nvPicPr>
        <p:blipFill rotWithShape="1">
          <a:blip r:embed="rId2"/>
          <a:srcRect r="32783" b="-2"/>
          <a:stretch/>
        </p:blipFill>
        <p:spPr>
          <a:xfrm>
            <a:off x="579264" y="365141"/>
            <a:ext cx="6288262" cy="3063875"/>
          </a:xfrm>
          <a:prstGeom prst="rect">
            <a:avLst/>
          </a:prstGeom>
        </p:spPr>
      </p:pic>
      <p:sp useBgFill="1">
        <p:nvSpPr>
          <p:cNvPr id="14" name="Rectangle 13">
            <a:extLst>
              <a:ext uri="{FF2B5EF4-FFF2-40B4-BE49-F238E27FC236}">
                <a16:creationId xmlns:a16="http://schemas.microsoft.com/office/drawing/2014/main" id="{FB39ECA9-4CDE-4883-98E8-287E905E9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630934"/>
            <a:ext cx="6288261" cy="254602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9B9A8-7146-1FCE-F650-CDC26FF19996}"/>
              </a:ext>
            </a:extLst>
          </p:cNvPr>
          <p:cNvSpPr>
            <a:spLocks noGrp="1"/>
          </p:cNvSpPr>
          <p:nvPr>
            <p:ph type="title"/>
          </p:nvPr>
        </p:nvSpPr>
        <p:spPr>
          <a:xfrm>
            <a:off x="841248" y="3849689"/>
            <a:ext cx="5891894" cy="2105025"/>
          </a:xfrm>
        </p:spPr>
        <p:txBody>
          <a:bodyPr>
            <a:normAutofit/>
          </a:bodyPr>
          <a:lstStyle/>
          <a:p>
            <a:r>
              <a:rPr lang="en-US" sz="4000" b="1" dirty="0"/>
              <a:t>HD WALLET CONFIG</a:t>
            </a:r>
            <a:endParaRPr lang="en-ID" sz="4000" b="1" dirty="0"/>
          </a:p>
        </p:txBody>
      </p:sp>
      <p:sp>
        <p:nvSpPr>
          <p:cNvPr id="16" name="Rectangle 15">
            <a:extLst>
              <a:ext uri="{FF2B5EF4-FFF2-40B4-BE49-F238E27FC236}">
                <a16:creationId xmlns:a16="http://schemas.microsoft.com/office/drawing/2014/main" id="{A67483D0-BAEB-4927-88AD-76F5DA846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94" y="45657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DBB7B12-4298-4CFB-B539-44A91C93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489305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6ABA3B7-FBAC-B77C-969D-82888F1082A1}"/>
              </a:ext>
            </a:extLst>
          </p:cNvPr>
          <p:cNvPicPr>
            <a:picLocks noChangeAspect="1"/>
          </p:cNvPicPr>
          <p:nvPr/>
        </p:nvPicPr>
        <p:blipFill rotWithShape="1">
          <a:blip r:embed="rId3"/>
          <a:srcRect r="28044" b="1"/>
          <a:stretch/>
        </p:blipFill>
        <p:spPr>
          <a:xfrm>
            <a:off x="7048500" y="365109"/>
            <a:ext cx="4818380" cy="5811838"/>
          </a:xfrm>
          <a:prstGeom prst="rect">
            <a:avLst/>
          </a:prstGeom>
        </p:spPr>
      </p:pic>
    </p:spTree>
    <p:extLst>
      <p:ext uri="{BB962C8B-B14F-4D97-AF65-F5344CB8AC3E}">
        <p14:creationId xmlns:p14="http://schemas.microsoft.com/office/powerpoint/2010/main" val="63059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5F1-7F30-FEAC-10EA-D50E53F33D7C}"/>
              </a:ext>
            </a:extLst>
          </p:cNvPr>
          <p:cNvSpPr>
            <a:spLocks noGrp="1"/>
          </p:cNvSpPr>
          <p:nvPr>
            <p:ph type="title"/>
          </p:nvPr>
        </p:nvSpPr>
        <p:spPr/>
        <p:txBody>
          <a:bodyPr/>
          <a:lstStyle/>
          <a:p>
            <a:r>
              <a:rPr lang="en-US" dirty="0"/>
              <a:t>Solidity Configuration</a:t>
            </a:r>
            <a:endParaRPr lang="en-ID" dirty="0"/>
          </a:p>
        </p:txBody>
      </p:sp>
      <p:graphicFrame>
        <p:nvGraphicFramePr>
          <p:cNvPr id="7" name="Content Placeholder 2">
            <a:extLst>
              <a:ext uri="{FF2B5EF4-FFF2-40B4-BE49-F238E27FC236}">
                <a16:creationId xmlns:a16="http://schemas.microsoft.com/office/drawing/2014/main" id="{5D2601B0-11E9-1EA3-E2A2-CC5743572DA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42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896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Lesson 7</vt:lpstr>
      <vt:lpstr>Hikmah Nisya - 1103184094 Radzis Araaf Jaya Jamaludin - 1103184234 Raudhatul Rafiqah Assyahiddini - 1103180225</vt:lpstr>
      <vt:lpstr>Hardhat Fund Me</vt:lpstr>
      <vt:lpstr>Config Hardhat</vt:lpstr>
      <vt:lpstr>Network Configuration</vt:lpstr>
      <vt:lpstr>Hardhat Network</vt:lpstr>
      <vt:lpstr>JSON-RPC Network</vt:lpstr>
      <vt:lpstr>HD WALLET CONFIG</vt:lpstr>
      <vt:lpstr>Solidity Configuration</vt:lpstr>
      <vt:lpstr>Path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RAUDHATUL RAFIQAH ASSYAHIDDINI</dc:creator>
  <cp:lastModifiedBy>RAUDHATUL RAFIQAH ASSYAHIDDINI</cp:lastModifiedBy>
  <cp:revision>1</cp:revision>
  <dcterms:created xsi:type="dcterms:W3CDTF">2022-07-09T16:07:31Z</dcterms:created>
  <dcterms:modified xsi:type="dcterms:W3CDTF">2022-07-09T16:18:51Z</dcterms:modified>
</cp:coreProperties>
</file>