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5C1996-EE3B-4C5A-AB6E-52D2FADDEDB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579EB93-7BBC-487F-A4F2-6DAE1A05D6CB}">
      <dgm:prSet/>
      <dgm:spPr/>
      <dgm:t>
        <a:bodyPr/>
        <a:lstStyle/>
        <a:p>
          <a:r>
            <a:rPr lang="en-US"/>
            <a:t>- git</a:t>
          </a:r>
        </a:p>
      </dgm:t>
    </dgm:pt>
    <dgm:pt modelId="{8DADC8A3-32F0-434D-AE75-F99B7259F046}" type="parTrans" cxnId="{D7277563-F9E3-43D1-93E9-1B2AC5A19C95}">
      <dgm:prSet/>
      <dgm:spPr/>
      <dgm:t>
        <a:bodyPr/>
        <a:lstStyle/>
        <a:p>
          <a:endParaRPr lang="en-US"/>
        </a:p>
      </dgm:t>
    </dgm:pt>
    <dgm:pt modelId="{91B818AC-F568-46D7-B11A-95433BC0B57C}" type="sibTrans" cxnId="{D7277563-F9E3-43D1-93E9-1B2AC5A19C95}">
      <dgm:prSet/>
      <dgm:spPr/>
      <dgm:t>
        <a:bodyPr/>
        <a:lstStyle/>
        <a:p>
          <a:endParaRPr lang="en-US"/>
        </a:p>
      </dgm:t>
    </dgm:pt>
    <dgm:pt modelId="{462A9B7E-EE9B-4810-8862-AF7F2CFA0869}">
      <dgm:prSet/>
      <dgm:spPr/>
      <dgm:t>
        <a:bodyPr/>
        <a:lstStyle/>
        <a:p>
          <a:r>
            <a:rPr lang="en-US"/>
            <a:t>You'll know you've installed it right if you can run: git –version</a:t>
          </a:r>
        </a:p>
      </dgm:t>
    </dgm:pt>
    <dgm:pt modelId="{19EE2FFC-9A75-4482-A33E-8E23498EE9C2}" type="parTrans" cxnId="{B16361D6-89B7-485E-97F4-B84E0330C644}">
      <dgm:prSet/>
      <dgm:spPr/>
      <dgm:t>
        <a:bodyPr/>
        <a:lstStyle/>
        <a:p>
          <a:endParaRPr lang="en-US"/>
        </a:p>
      </dgm:t>
    </dgm:pt>
    <dgm:pt modelId="{D9D4A1C1-9987-46FF-B061-92805832FEAF}" type="sibTrans" cxnId="{B16361D6-89B7-485E-97F4-B84E0330C644}">
      <dgm:prSet/>
      <dgm:spPr/>
      <dgm:t>
        <a:bodyPr/>
        <a:lstStyle/>
        <a:p>
          <a:endParaRPr lang="en-US"/>
        </a:p>
      </dgm:t>
    </dgm:pt>
    <dgm:pt modelId="{A2414762-913D-436E-8585-1E4B67297AFA}">
      <dgm:prSet/>
      <dgm:spPr/>
      <dgm:t>
        <a:bodyPr/>
        <a:lstStyle/>
        <a:p>
          <a:r>
            <a:rPr lang="en-US"/>
            <a:t>- Metamask</a:t>
          </a:r>
        </a:p>
      </dgm:t>
    </dgm:pt>
    <dgm:pt modelId="{6FB15EF3-F082-413D-AA16-684E709BCD02}" type="parTrans" cxnId="{83D759E4-F584-4BB5-A505-5184261CA7FE}">
      <dgm:prSet/>
      <dgm:spPr/>
      <dgm:t>
        <a:bodyPr/>
        <a:lstStyle/>
        <a:p>
          <a:endParaRPr lang="en-US"/>
        </a:p>
      </dgm:t>
    </dgm:pt>
    <dgm:pt modelId="{A6789DBF-2588-4827-B8BD-CE957C262EDE}" type="sibTrans" cxnId="{83D759E4-F584-4BB5-A505-5184261CA7FE}">
      <dgm:prSet/>
      <dgm:spPr/>
      <dgm:t>
        <a:bodyPr/>
        <a:lstStyle/>
        <a:p>
          <a:endParaRPr lang="en-US"/>
        </a:p>
      </dgm:t>
    </dgm:pt>
    <dgm:pt modelId="{373F1D8E-6D90-4924-8D3D-FB1C4A6C2B42}">
      <dgm:prSet/>
      <dgm:spPr/>
      <dgm:t>
        <a:bodyPr/>
        <a:lstStyle/>
        <a:p>
          <a:r>
            <a:rPr lang="en-US"/>
            <a:t>This is a browser extension that lets you interact with the blockchain.</a:t>
          </a:r>
        </a:p>
      </dgm:t>
    </dgm:pt>
    <dgm:pt modelId="{87EB28F9-788F-4CCC-B7B8-5D441111E1C2}" type="parTrans" cxnId="{5E412433-CA08-4AA5-8FEE-DACF1AD9450A}">
      <dgm:prSet/>
      <dgm:spPr/>
      <dgm:t>
        <a:bodyPr/>
        <a:lstStyle/>
        <a:p>
          <a:endParaRPr lang="en-US"/>
        </a:p>
      </dgm:t>
    </dgm:pt>
    <dgm:pt modelId="{29382636-CC5F-43DC-8549-761B02EBF40A}" type="sibTrans" cxnId="{5E412433-CA08-4AA5-8FEE-DACF1AD9450A}">
      <dgm:prSet/>
      <dgm:spPr/>
      <dgm:t>
        <a:bodyPr/>
        <a:lstStyle/>
        <a:p>
          <a:endParaRPr lang="en-US"/>
        </a:p>
      </dgm:t>
    </dgm:pt>
    <dgm:pt modelId="{A65D58CF-61DE-4CFE-89A2-210E5FCBBC21}">
      <dgm:prSet/>
      <dgm:spPr/>
      <dgm:t>
        <a:bodyPr/>
        <a:lstStyle/>
        <a:p>
          <a:r>
            <a:rPr lang="en-US"/>
            <a:t>- Nodejs</a:t>
          </a:r>
        </a:p>
      </dgm:t>
    </dgm:pt>
    <dgm:pt modelId="{D6425978-F55E-45FA-B400-5B01F03390D6}" type="parTrans" cxnId="{7D01C3BD-3FDF-435E-B721-55D2E47D71AC}">
      <dgm:prSet/>
      <dgm:spPr/>
      <dgm:t>
        <a:bodyPr/>
        <a:lstStyle/>
        <a:p>
          <a:endParaRPr lang="en-US"/>
        </a:p>
      </dgm:t>
    </dgm:pt>
    <dgm:pt modelId="{8E94A45C-FA28-4924-8B85-3C9106A68E0A}" type="sibTrans" cxnId="{7D01C3BD-3FDF-435E-B721-55D2E47D71AC}">
      <dgm:prSet/>
      <dgm:spPr/>
      <dgm:t>
        <a:bodyPr/>
        <a:lstStyle/>
        <a:p>
          <a:endParaRPr lang="en-US"/>
        </a:p>
      </dgm:t>
    </dgm:pt>
    <dgm:pt modelId="{D9295684-095A-4D16-8EC0-36815EA5264E}">
      <dgm:prSet/>
      <dgm:spPr/>
      <dgm:t>
        <a:bodyPr/>
        <a:lstStyle/>
        <a:p>
          <a:r>
            <a:rPr lang="en-US"/>
            <a:t>You'll know you've installed nodejs right if you can run: node --version And get an ouput like: vx.x.x</a:t>
          </a:r>
        </a:p>
      </dgm:t>
    </dgm:pt>
    <dgm:pt modelId="{8345F677-7E8E-4248-B26D-DFDD4CD24394}" type="parTrans" cxnId="{F74BAF30-1EEE-4645-A3BA-BB87F3BA494A}">
      <dgm:prSet/>
      <dgm:spPr/>
      <dgm:t>
        <a:bodyPr/>
        <a:lstStyle/>
        <a:p>
          <a:endParaRPr lang="en-US"/>
        </a:p>
      </dgm:t>
    </dgm:pt>
    <dgm:pt modelId="{3DB029EE-8E08-48E1-BF94-CF1B6BEE2015}" type="sibTrans" cxnId="{F74BAF30-1EEE-4645-A3BA-BB87F3BA494A}">
      <dgm:prSet/>
      <dgm:spPr/>
      <dgm:t>
        <a:bodyPr/>
        <a:lstStyle/>
        <a:p>
          <a:endParaRPr lang="en-US"/>
        </a:p>
      </dgm:t>
    </dgm:pt>
    <dgm:pt modelId="{AB6A9353-1418-4A4C-87A4-A07E893CA58C}">
      <dgm:prSet/>
      <dgm:spPr/>
      <dgm:t>
        <a:bodyPr/>
        <a:lstStyle/>
        <a:p>
          <a:r>
            <a:rPr lang="en-US"/>
            <a:t>- Yarn instead of npm</a:t>
          </a:r>
        </a:p>
      </dgm:t>
    </dgm:pt>
    <dgm:pt modelId="{CF18EC4C-1932-4444-98AA-12628A77BD74}" type="parTrans" cxnId="{1665F950-E30F-4C31-9CD8-7F2B16E8AB31}">
      <dgm:prSet/>
      <dgm:spPr/>
      <dgm:t>
        <a:bodyPr/>
        <a:lstStyle/>
        <a:p>
          <a:endParaRPr lang="en-US"/>
        </a:p>
      </dgm:t>
    </dgm:pt>
    <dgm:pt modelId="{D5EC492D-2526-4120-84CF-6224525776FD}" type="sibTrans" cxnId="{1665F950-E30F-4C31-9CD8-7F2B16E8AB31}">
      <dgm:prSet/>
      <dgm:spPr/>
      <dgm:t>
        <a:bodyPr/>
        <a:lstStyle/>
        <a:p>
          <a:endParaRPr lang="en-US"/>
        </a:p>
      </dgm:t>
    </dgm:pt>
    <dgm:pt modelId="{6601BC51-E442-4278-8C75-E914DB55D59A}">
      <dgm:prSet/>
      <dgm:spPr/>
      <dgm:t>
        <a:bodyPr/>
        <a:lstStyle/>
        <a:p>
          <a:r>
            <a:rPr lang="en-US"/>
            <a:t>You'll know you've installed yarn right if you can run: yarn --version And get an output like: x.x.x</a:t>
          </a:r>
        </a:p>
      </dgm:t>
    </dgm:pt>
    <dgm:pt modelId="{E744FE4B-1813-4838-94F4-5DE0F063469B}" type="parTrans" cxnId="{D3BC0C13-2711-4D26-BD82-6C83C84F4AD1}">
      <dgm:prSet/>
      <dgm:spPr/>
      <dgm:t>
        <a:bodyPr/>
        <a:lstStyle/>
        <a:p>
          <a:endParaRPr lang="en-US"/>
        </a:p>
      </dgm:t>
    </dgm:pt>
    <dgm:pt modelId="{0A71DD0D-AF3A-4352-B49A-84D9AEE50B5E}" type="sibTrans" cxnId="{D3BC0C13-2711-4D26-BD82-6C83C84F4AD1}">
      <dgm:prSet/>
      <dgm:spPr/>
      <dgm:t>
        <a:bodyPr/>
        <a:lstStyle/>
        <a:p>
          <a:endParaRPr lang="en-US"/>
        </a:p>
      </dgm:t>
    </dgm:pt>
    <dgm:pt modelId="{E5D1BA66-AF7B-477B-8F60-C1106ADB92BE}">
      <dgm:prSet/>
      <dgm:spPr/>
      <dgm:t>
        <a:bodyPr/>
        <a:lstStyle/>
        <a:p>
          <a:r>
            <a:rPr lang="en-US"/>
            <a:t>You might need to install it with npm</a:t>
          </a:r>
        </a:p>
      </dgm:t>
    </dgm:pt>
    <dgm:pt modelId="{67A91FEA-64DE-414E-966A-DA22AE389E71}" type="parTrans" cxnId="{F67CB002-A05F-48B5-9660-459621605D21}">
      <dgm:prSet/>
      <dgm:spPr/>
      <dgm:t>
        <a:bodyPr/>
        <a:lstStyle/>
        <a:p>
          <a:endParaRPr lang="en-US"/>
        </a:p>
      </dgm:t>
    </dgm:pt>
    <dgm:pt modelId="{0A6895D2-7484-4DB3-B6DE-8AF2B4915164}" type="sibTrans" cxnId="{F67CB002-A05F-48B5-9660-459621605D21}">
      <dgm:prSet/>
      <dgm:spPr/>
      <dgm:t>
        <a:bodyPr/>
        <a:lstStyle/>
        <a:p>
          <a:endParaRPr lang="en-US"/>
        </a:p>
      </dgm:t>
    </dgm:pt>
    <dgm:pt modelId="{A56BEA6A-C364-4819-946D-3E35381B7D42}" type="pres">
      <dgm:prSet presAssocID="{1D5C1996-EE3B-4C5A-AB6E-52D2FADDEDB7}" presName="vert0" presStyleCnt="0">
        <dgm:presLayoutVars>
          <dgm:dir/>
          <dgm:animOne val="branch"/>
          <dgm:animLvl val="lvl"/>
        </dgm:presLayoutVars>
      </dgm:prSet>
      <dgm:spPr/>
    </dgm:pt>
    <dgm:pt modelId="{D407306C-1E36-4452-ACB7-02413897DBAE}" type="pres">
      <dgm:prSet presAssocID="{E579EB93-7BBC-487F-A4F2-6DAE1A05D6CB}" presName="thickLine" presStyleLbl="alignNode1" presStyleIdx="0" presStyleCnt="9"/>
      <dgm:spPr/>
    </dgm:pt>
    <dgm:pt modelId="{B150DB0A-F58F-4C35-AD0C-4053B5BD8EA9}" type="pres">
      <dgm:prSet presAssocID="{E579EB93-7BBC-487F-A4F2-6DAE1A05D6CB}" presName="horz1" presStyleCnt="0"/>
      <dgm:spPr/>
    </dgm:pt>
    <dgm:pt modelId="{B4809B7C-DA19-42C4-AEB6-07ECEA488E5C}" type="pres">
      <dgm:prSet presAssocID="{E579EB93-7BBC-487F-A4F2-6DAE1A05D6CB}" presName="tx1" presStyleLbl="revTx" presStyleIdx="0" presStyleCnt="9"/>
      <dgm:spPr/>
    </dgm:pt>
    <dgm:pt modelId="{DB811FE1-447E-4934-9A32-231F6CB03909}" type="pres">
      <dgm:prSet presAssocID="{E579EB93-7BBC-487F-A4F2-6DAE1A05D6CB}" presName="vert1" presStyleCnt="0"/>
      <dgm:spPr/>
    </dgm:pt>
    <dgm:pt modelId="{1E54F507-A845-4175-B6DF-F116E48886E9}" type="pres">
      <dgm:prSet presAssocID="{462A9B7E-EE9B-4810-8862-AF7F2CFA0869}" presName="thickLine" presStyleLbl="alignNode1" presStyleIdx="1" presStyleCnt="9"/>
      <dgm:spPr/>
    </dgm:pt>
    <dgm:pt modelId="{ECF282D9-2689-4D20-AB8E-6B642A5C0A4E}" type="pres">
      <dgm:prSet presAssocID="{462A9B7E-EE9B-4810-8862-AF7F2CFA0869}" presName="horz1" presStyleCnt="0"/>
      <dgm:spPr/>
    </dgm:pt>
    <dgm:pt modelId="{88A356EA-FDBC-4658-9B41-A26F2E85881C}" type="pres">
      <dgm:prSet presAssocID="{462A9B7E-EE9B-4810-8862-AF7F2CFA0869}" presName="tx1" presStyleLbl="revTx" presStyleIdx="1" presStyleCnt="9"/>
      <dgm:spPr/>
    </dgm:pt>
    <dgm:pt modelId="{537FAC23-1DFC-4C67-B52D-42647C0A1A9D}" type="pres">
      <dgm:prSet presAssocID="{462A9B7E-EE9B-4810-8862-AF7F2CFA0869}" presName="vert1" presStyleCnt="0"/>
      <dgm:spPr/>
    </dgm:pt>
    <dgm:pt modelId="{5D86973B-F4EA-419E-9367-9691A2CE2570}" type="pres">
      <dgm:prSet presAssocID="{A2414762-913D-436E-8585-1E4B67297AFA}" presName="thickLine" presStyleLbl="alignNode1" presStyleIdx="2" presStyleCnt="9"/>
      <dgm:spPr/>
    </dgm:pt>
    <dgm:pt modelId="{6184C9BA-D492-47BE-8560-2DB1CE9B321B}" type="pres">
      <dgm:prSet presAssocID="{A2414762-913D-436E-8585-1E4B67297AFA}" presName="horz1" presStyleCnt="0"/>
      <dgm:spPr/>
    </dgm:pt>
    <dgm:pt modelId="{31043326-D847-462D-95E3-AEC862FE7669}" type="pres">
      <dgm:prSet presAssocID="{A2414762-913D-436E-8585-1E4B67297AFA}" presName="tx1" presStyleLbl="revTx" presStyleIdx="2" presStyleCnt="9"/>
      <dgm:spPr/>
    </dgm:pt>
    <dgm:pt modelId="{EFD91F30-B857-4028-8F56-5202B424B345}" type="pres">
      <dgm:prSet presAssocID="{A2414762-913D-436E-8585-1E4B67297AFA}" presName="vert1" presStyleCnt="0"/>
      <dgm:spPr/>
    </dgm:pt>
    <dgm:pt modelId="{45C20C67-8CAB-4B7B-AE78-4642E1DFBB33}" type="pres">
      <dgm:prSet presAssocID="{373F1D8E-6D90-4924-8D3D-FB1C4A6C2B42}" presName="thickLine" presStyleLbl="alignNode1" presStyleIdx="3" presStyleCnt="9"/>
      <dgm:spPr/>
    </dgm:pt>
    <dgm:pt modelId="{A58761B1-D9AB-4CD1-957A-CB5D66A2DDCB}" type="pres">
      <dgm:prSet presAssocID="{373F1D8E-6D90-4924-8D3D-FB1C4A6C2B42}" presName="horz1" presStyleCnt="0"/>
      <dgm:spPr/>
    </dgm:pt>
    <dgm:pt modelId="{C7F3DB75-4AE8-40A8-8464-8623EEF58B5E}" type="pres">
      <dgm:prSet presAssocID="{373F1D8E-6D90-4924-8D3D-FB1C4A6C2B42}" presName="tx1" presStyleLbl="revTx" presStyleIdx="3" presStyleCnt="9"/>
      <dgm:spPr/>
    </dgm:pt>
    <dgm:pt modelId="{404F27C5-83D0-492E-87F3-784C2E6ACD61}" type="pres">
      <dgm:prSet presAssocID="{373F1D8E-6D90-4924-8D3D-FB1C4A6C2B42}" presName="vert1" presStyleCnt="0"/>
      <dgm:spPr/>
    </dgm:pt>
    <dgm:pt modelId="{9CDA39D7-2E74-4B89-BED1-A9862E7C6361}" type="pres">
      <dgm:prSet presAssocID="{A65D58CF-61DE-4CFE-89A2-210E5FCBBC21}" presName="thickLine" presStyleLbl="alignNode1" presStyleIdx="4" presStyleCnt="9"/>
      <dgm:spPr/>
    </dgm:pt>
    <dgm:pt modelId="{76202650-2A76-46CE-BF64-B42E973EE48D}" type="pres">
      <dgm:prSet presAssocID="{A65D58CF-61DE-4CFE-89A2-210E5FCBBC21}" presName="horz1" presStyleCnt="0"/>
      <dgm:spPr/>
    </dgm:pt>
    <dgm:pt modelId="{08384D4D-060C-4B29-AC06-C86B4252F01A}" type="pres">
      <dgm:prSet presAssocID="{A65D58CF-61DE-4CFE-89A2-210E5FCBBC21}" presName="tx1" presStyleLbl="revTx" presStyleIdx="4" presStyleCnt="9"/>
      <dgm:spPr/>
    </dgm:pt>
    <dgm:pt modelId="{F6821001-6010-4DC4-97C2-AAE3A5BF4D6B}" type="pres">
      <dgm:prSet presAssocID="{A65D58CF-61DE-4CFE-89A2-210E5FCBBC21}" presName="vert1" presStyleCnt="0"/>
      <dgm:spPr/>
    </dgm:pt>
    <dgm:pt modelId="{9132F414-B92C-472C-98ED-FBE1E42A122A}" type="pres">
      <dgm:prSet presAssocID="{D9295684-095A-4D16-8EC0-36815EA5264E}" presName="thickLine" presStyleLbl="alignNode1" presStyleIdx="5" presStyleCnt="9"/>
      <dgm:spPr/>
    </dgm:pt>
    <dgm:pt modelId="{A8A262F1-7D0F-42DF-83BB-4CCA03BEC837}" type="pres">
      <dgm:prSet presAssocID="{D9295684-095A-4D16-8EC0-36815EA5264E}" presName="horz1" presStyleCnt="0"/>
      <dgm:spPr/>
    </dgm:pt>
    <dgm:pt modelId="{A1DEE690-1570-4C11-A89F-36D94EBDEA83}" type="pres">
      <dgm:prSet presAssocID="{D9295684-095A-4D16-8EC0-36815EA5264E}" presName="tx1" presStyleLbl="revTx" presStyleIdx="5" presStyleCnt="9"/>
      <dgm:spPr/>
    </dgm:pt>
    <dgm:pt modelId="{FD4BA819-99F7-4DD0-A3DC-1EBCBEF9D74D}" type="pres">
      <dgm:prSet presAssocID="{D9295684-095A-4D16-8EC0-36815EA5264E}" presName="vert1" presStyleCnt="0"/>
      <dgm:spPr/>
    </dgm:pt>
    <dgm:pt modelId="{EDFB6316-108C-4949-A706-491A9B4B933D}" type="pres">
      <dgm:prSet presAssocID="{AB6A9353-1418-4A4C-87A4-A07E893CA58C}" presName="thickLine" presStyleLbl="alignNode1" presStyleIdx="6" presStyleCnt="9"/>
      <dgm:spPr/>
    </dgm:pt>
    <dgm:pt modelId="{47E6D1B6-55A5-4868-BE31-DCA081037D7E}" type="pres">
      <dgm:prSet presAssocID="{AB6A9353-1418-4A4C-87A4-A07E893CA58C}" presName="horz1" presStyleCnt="0"/>
      <dgm:spPr/>
    </dgm:pt>
    <dgm:pt modelId="{5281E94F-BF39-4D5E-96EF-EBF8CC5C7ECC}" type="pres">
      <dgm:prSet presAssocID="{AB6A9353-1418-4A4C-87A4-A07E893CA58C}" presName="tx1" presStyleLbl="revTx" presStyleIdx="6" presStyleCnt="9"/>
      <dgm:spPr/>
    </dgm:pt>
    <dgm:pt modelId="{14309080-9FF2-48FD-9A1E-01D0DA55BD75}" type="pres">
      <dgm:prSet presAssocID="{AB6A9353-1418-4A4C-87A4-A07E893CA58C}" presName="vert1" presStyleCnt="0"/>
      <dgm:spPr/>
    </dgm:pt>
    <dgm:pt modelId="{0763D6FA-CD7E-4D7E-B8B2-E349E72DBC63}" type="pres">
      <dgm:prSet presAssocID="{6601BC51-E442-4278-8C75-E914DB55D59A}" presName="thickLine" presStyleLbl="alignNode1" presStyleIdx="7" presStyleCnt="9"/>
      <dgm:spPr/>
    </dgm:pt>
    <dgm:pt modelId="{2B57406E-7135-4F0C-AEA3-D38CA78389B2}" type="pres">
      <dgm:prSet presAssocID="{6601BC51-E442-4278-8C75-E914DB55D59A}" presName="horz1" presStyleCnt="0"/>
      <dgm:spPr/>
    </dgm:pt>
    <dgm:pt modelId="{22EEF336-404C-4402-8E76-F4E1516FE8C2}" type="pres">
      <dgm:prSet presAssocID="{6601BC51-E442-4278-8C75-E914DB55D59A}" presName="tx1" presStyleLbl="revTx" presStyleIdx="7" presStyleCnt="9"/>
      <dgm:spPr/>
    </dgm:pt>
    <dgm:pt modelId="{45291FC0-EFAC-44AE-ADD6-E0848DD9BA9F}" type="pres">
      <dgm:prSet presAssocID="{6601BC51-E442-4278-8C75-E914DB55D59A}" presName="vert1" presStyleCnt="0"/>
      <dgm:spPr/>
    </dgm:pt>
    <dgm:pt modelId="{B127761D-6A4E-4697-AA84-FB5FD05D8D17}" type="pres">
      <dgm:prSet presAssocID="{E5D1BA66-AF7B-477B-8F60-C1106ADB92BE}" presName="thickLine" presStyleLbl="alignNode1" presStyleIdx="8" presStyleCnt="9"/>
      <dgm:spPr/>
    </dgm:pt>
    <dgm:pt modelId="{94CDCFE0-4E28-47A7-8AD3-F99C018BB156}" type="pres">
      <dgm:prSet presAssocID="{E5D1BA66-AF7B-477B-8F60-C1106ADB92BE}" presName="horz1" presStyleCnt="0"/>
      <dgm:spPr/>
    </dgm:pt>
    <dgm:pt modelId="{B4745F52-1516-4B89-8951-CEA47363CFE7}" type="pres">
      <dgm:prSet presAssocID="{E5D1BA66-AF7B-477B-8F60-C1106ADB92BE}" presName="tx1" presStyleLbl="revTx" presStyleIdx="8" presStyleCnt="9"/>
      <dgm:spPr/>
    </dgm:pt>
    <dgm:pt modelId="{59422F56-F054-4C4D-AD19-15E44FB2495A}" type="pres">
      <dgm:prSet presAssocID="{E5D1BA66-AF7B-477B-8F60-C1106ADB92BE}" presName="vert1" presStyleCnt="0"/>
      <dgm:spPr/>
    </dgm:pt>
  </dgm:ptLst>
  <dgm:cxnLst>
    <dgm:cxn modelId="{F67CB002-A05F-48B5-9660-459621605D21}" srcId="{1D5C1996-EE3B-4C5A-AB6E-52D2FADDEDB7}" destId="{E5D1BA66-AF7B-477B-8F60-C1106ADB92BE}" srcOrd="8" destOrd="0" parTransId="{67A91FEA-64DE-414E-966A-DA22AE389E71}" sibTransId="{0A6895D2-7484-4DB3-B6DE-8AF2B4915164}"/>
    <dgm:cxn modelId="{B42B9112-339C-4C09-A00D-51C02D4A6433}" type="presOf" srcId="{1D5C1996-EE3B-4C5A-AB6E-52D2FADDEDB7}" destId="{A56BEA6A-C364-4819-946D-3E35381B7D42}" srcOrd="0" destOrd="0" presId="urn:microsoft.com/office/officeart/2008/layout/LinedList"/>
    <dgm:cxn modelId="{D3BC0C13-2711-4D26-BD82-6C83C84F4AD1}" srcId="{1D5C1996-EE3B-4C5A-AB6E-52D2FADDEDB7}" destId="{6601BC51-E442-4278-8C75-E914DB55D59A}" srcOrd="7" destOrd="0" parTransId="{E744FE4B-1813-4838-94F4-5DE0F063469B}" sibTransId="{0A71DD0D-AF3A-4352-B49A-84D9AEE50B5E}"/>
    <dgm:cxn modelId="{6E6B2B29-93CD-47B5-88C8-BFA0822ECC71}" type="presOf" srcId="{E579EB93-7BBC-487F-A4F2-6DAE1A05D6CB}" destId="{B4809B7C-DA19-42C4-AEB6-07ECEA488E5C}" srcOrd="0" destOrd="0" presId="urn:microsoft.com/office/officeart/2008/layout/LinedList"/>
    <dgm:cxn modelId="{6E957F2F-45CC-4EB9-97F9-08C35BE0EE00}" type="presOf" srcId="{E5D1BA66-AF7B-477B-8F60-C1106ADB92BE}" destId="{B4745F52-1516-4B89-8951-CEA47363CFE7}" srcOrd="0" destOrd="0" presId="urn:microsoft.com/office/officeart/2008/layout/LinedList"/>
    <dgm:cxn modelId="{F74BAF30-1EEE-4645-A3BA-BB87F3BA494A}" srcId="{1D5C1996-EE3B-4C5A-AB6E-52D2FADDEDB7}" destId="{D9295684-095A-4D16-8EC0-36815EA5264E}" srcOrd="5" destOrd="0" parTransId="{8345F677-7E8E-4248-B26D-DFDD4CD24394}" sibTransId="{3DB029EE-8E08-48E1-BF94-CF1B6BEE2015}"/>
    <dgm:cxn modelId="{5E412433-CA08-4AA5-8FEE-DACF1AD9450A}" srcId="{1D5C1996-EE3B-4C5A-AB6E-52D2FADDEDB7}" destId="{373F1D8E-6D90-4924-8D3D-FB1C4A6C2B42}" srcOrd="3" destOrd="0" parTransId="{87EB28F9-788F-4CCC-B7B8-5D441111E1C2}" sibTransId="{29382636-CC5F-43DC-8549-761B02EBF40A}"/>
    <dgm:cxn modelId="{D7277563-F9E3-43D1-93E9-1B2AC5A19C95}" srcId="{1D5C1996-EE3B-4C5A-AB6E-52D2FADDEDB7}" destId="{E579EB93-7BBC-487F-A4F2-6DAE1A05D6CB}" srcOrd="0" destOrd="0" parTransId="{8DADC8A3-32F0-434D-AE75-F99B7259F046}" sibTransId="{91B818AC-F568-46D7-B11A-95433BC0B57C}"/>
    <dgm:cxn modelId="{8098B543-D414-4820-8647-73142679F382}" type="presOf" srcId="{D9295684-095A-4D16-8EC0-36815EA5264E}" destId="{A1DEE690-1570-4C11-A89F-36D94EBDEA83}" srcOrd="0" destOrd="0" presId="urn:microsoft.com/office/officeart/2008/layout/LinedList"/>
    <dgm:cxn modelId="{A001106F-6834-42D2-9720-64F1A5752F95}" type="presOf" srcId="{A2414762-913D-436E-8585-1E4B67297AFA}" destId="{31043326-D847-462D-95E3-AEC862FE7669}" srcOrd="0" destOrd="0" presId="urn:microsoft.com/office/officeart/2008/layout/LinedList"/>
    <dgm:cxn modelId="{1665F950-E30F-4C31-9CD8-7F2B16E8AB31}" srcId="{1D5C1996-EE3B-4C5A-AB6E-52D2FADDEDB7}" destId="{AB6A9353-1418-4A4C-87A4-A07E893CA58C}" srcOrd="6" destOrd="0" parTransId="{CF18EC4C-1932-4444-98AA-12628A77BD74}" sibTransId="{D5EC492D-2526-4120-84CF-6224525776FD}"/>
    <dgm:cxn modelId="{7D01C3BD-3FDF-435E-B721-55D2E47D71AC}" srcId="{1D5C1996-EE3B-4C5A-AB6E-52D2FADDEDB7}" destId="{A65D58CF-61DE-4CFE-89A2-210E5FCBBC21}" srcOrd="4" destOrd="0" parTransId="{D6425978-F55E-45FA-B400-5B01F03390D6}" sibTransId="{8E94A45C-FA28-4924-8B85-3C9106A68E0A}"/>
    <dgm:cxn modelId="{B4FB7FC8-3C40-4772-BA15-56696FCC583A}" type="presOf" srcId="{6601BC51-E442-4278-8C75-E914DB55D59A}" destId="{22EEF336-404C-4402-8E76-F4E1516FE8C2}" srcOrd="0" destOrd="0" presId="urn:microsoft.com/office/officeart/2008/layout/LinedList"/>
    <dgm:cxn modelId="{F435D5CC-2DA7-4A2D-8FB7-EEFF05967A1E}" type="presOf" srcId="{462A9B7E-EE9B-4810-8862-AF7F2CFA0869}" destId="{88A356EA-FDBC-4658-9B41-A26F2E85881C}" srcOrd="0" destOrd="0" presId="urn:microsoft.com/office/officeart/2008/layout/LinedList"/>
    <dgm:cxn modelId="{B16361D6-89B7-485E-97F4-B84E0330C644}" srcId="{1D5C1996-EE3B-4C5A-AB6E-52D2FADDEDB7}" destId="{462A9B7E-EE9B-4810-8862-AF7F2CFA0869}" srcOrd="1" destOrd="0" parTransId="{19EE2FFC-9A75-4482-A33E-8E23498EE9C2}" sibTransId="{D9D4A1C1-9987-46FF-B061-92805832FEAF}"/>
    <dgm:cxn modelId="{83D759E4-F584-4BB5-A505-5184261CA7FE}" srcId="{1D5C1996-EE3B-4C5A-AB6E-52D2FADDEDB7}" destId="{A2414762-913D-436E-8585-1E4B67297AFA}" srcOrd="2" destOrd="0" parTransId="{6FB15EF3-F082-413D-AA16-684E709BCD02}" sibTransId="{A6789DBF-2588-4827-B8BD-CE957C262EDE}"/>
    <dgm:cxn modelId="{2DA84CE6-924F-4A5C-88F8-28BFCFA74419}" type="presOf" srcId="{373F1D8E-6D90-4924-8D3D-FB1C4A6C2B42}" destId="{C7F3DB75-4AE8-40A8-8464-8623EEF58B5E}" srcOrd="0" destOrd="0" presId="urn:microsoft.com/office/officeart/2008/layout/LinedList"/>
    <dgm:cxn modelId="{1D8E29EB-76B5-4C86-A7F6-496F7EFDF5EC}" type="presOf" srcId="{A65D58CF-61DE-4CFE-89A2-210E5FCBBC21}" destId="{08384D4D-060C-4B29-AC06-C86B4252F01A}" srcOrd="0" destOrd="0" presId="urn:microsoft.com/office/officeart/2008/layout/LinedList"/>
    <dgm:cxn modelId="{16656AF9-B3EE-43BF-A9BD-1EA0BFBEB303}" type="presOf" srcId="{AB6A9353-1418-4A4C-87A4-A07E893CA58C}" destId="{5281E94F-BF39-4D5E-96EF-EBF8CC5C7ECC}" srcOrd="0" destOrd="0" presId="urn:microsoft.com/office/officeart/2008/layout/LinedList"/>
    <dgm:cxn modelId="{5AFB1D1F-C673-4A0D-B047-3BD5B123189B}" type="presParOf" srcId="{A56BEA6A-C364-4819-946D-3E35381B7D42}" destId="{D407306C-1E36-4452-ACB7-02413897DBAE}" srcOrd="0" destOrd="0" presId="urn:microsoft.com/office/officeart/2008/layout/LinedList"/>
    <dgm:cxn modelId="{D8F63C33-A2C0-4B63-9905-D2822547ACB6}" type="presParOf" srcId="{A56BEA6A-C364-4819-946D-3E35381B7D42}" destId="{B150DB0A-F58F-4C35-AD0C-4053B5BD8EA9}" srcOrd="1" destOrd="0" presId="urn:microsoft.com/office/officeart/2008/layout/LinedList"/>
    <dgm:cxn modelId="{640F2C1A-9A46-4A17-8B21-6A108E186430}" type="presParOf" srcId="{B150DB0A-F58F-4C35-AD0C-4053B5BD8EA9}" destId="{B4809B7C-DA19-42C4-AEB6-07ECEA488E5C}" srcOrd="0" destOrd="0" presId="urn:microsoft.com/office/officeart/2008/layout/LinedList"/>
    <dgm:cxn modelId="{D0C9D27F-6E0B-48E8-9822-5851ECB76437}" type="presParOf" srcId="{B150DB0A-F58F-4C35-AD0C-4053B5BD8EA9}" destId="{DB811FE1-447E-4934-9A32-231F6CB03909}" srcOrd="1" destOrd="0" presId="urn:microsoft.com/office/officeart/2008/layout/LinedList"/>
    <dgm:cxn modelId="{EBFCD800-E302-45BD-B9E5-E79497554FF2}" type="presParOf" srcId="{A56BEA6A-C364-4819-946D-3E35381B7D42}" destId="{1E54F507-A845-4175-B6DF-F116E48886E9}" srcOrd="2" destOrd="0" presId="urn:microsoft.com/office/officeart/2008/layout/LinedList"/>
    <dgm:cxn modelId="{ED36CD73-954D-40BF-9217-FF80E84AF2A4}" type="presParOf" srcId="{A56BEA6A-C364-4819-946D-3E35381B7D42}" destId="{ECF282D9-2689-4D20-AB8E-6B642A5C0A4E}" srcOrd="3" destOrd="0" presId="urn:microsoft.com/office/officeart/2008/layout/LinedList"/>
    <dgm:cxn modelId="{478E41AF-F121-4CC1-8B58-55C877F6B570}" type="presParOf" srcId="{ECF282D9-2689-4D20-AB8E-6B642A5C0A4E}" destId="{88A356EA-FDBC-4658-9B41-A26F2E85881C}" srcOrd="0" destOrd="0" presId="urn:microsoft.com/office/officeart/2008/layout/LinedList"/>
    <dgm:cxn modelId="{4EE02049-3EEE-4FB7-A065-6932FEDD3F9E}" type="presParOf" srcId="{ECF282D9-2689-4D20-AB8E-6B642A5C0A4E}" destId="{537FAC23-1DFC-4C67-B52D-42647C0A1A9D}" srcOrd="1" destOrd="0" presId="urn:microsoft.com/office/officeart/2008/layout/LinedList"/>
    <dgm:cxn modelId="{E53251F5-A9E2-4CAD-B9D0-8E2E5C963C29}" type="presParOf" srcId="{A56BEA6A-C364-4819-946D-3E35381B7D42}" destId="{5D86973B-F4EA-419E-9367-9691A2CE2570}" srcOrd="4" destOrd="0" presId="urn:microsoft.com/office/officeart/2008/layout/LinedList"/>
    <dgm:cxn modelId="{2F4ECE1E-2FD2-409F-BE4D-26F25F985EE6}" type="presParOf" srcId="{A56BEA6A-C364-4819-946D-3E35381B7D42}" destId="{6184C9BA-D492-47BE-8560-2DB1CE9B321B}" srcOrd="5" destOrd="0" presId="urn:microsoft.com/office/officeart/2008/layout/LinedList"/>
    <dgm:cxn modelId="{2DAC0E21-4ADE-4FD7-A527-4F9617F3303F}" type="presParOf" srcId="{6184C9BA-D492-47BE-8560-2DB1CE9B321B}" destId="{31043326-D847-462D-95E3-AEC862FE7669}" srcOrd="0" destOrd="0" presId="urn:microsoft.com/office/officeart/2008/layout/LinedList"/>
    <dgm:cxn modelId="{41317EAD-0E75-45C2-8A41-AB7ECC8A3B54}" type="presParOf" srcId="{6184C9BA-D492-47BE-8560-2DB1CE9B321B}" destId="{EFD91F30-B857-4028-8F56-5202B424B345}" srcOrd="1" destOrd="0" presId="urn:microsoft.com/office/officeart/2008/layout/LinedList"/>
    <dgm:cxn modelId="{7BD6976F-FF9B-4326-A442-8A45428C8DC8}" type="presParOf" srcId="{A56BEA6A-C364-4819-946D-3E35381B7D42}" destId="{45C20C67-8CAB-4B7B-AE78-4642E1DFBB33}" srcOrd="6" destOrd="0" presId="urn:microsoft.com/office/officeart/2008/layout/LinedList"/>
    <dgm:cxn modelId="{92C5E714-EAD3-4679-BB97-374328DE96F8}" type="presParOf" srcId="{A56BEA6A-C364-4819-946D-3E35381B7D42}" destId="{A58761B1-D9AB-4CD1-957A-CB5D66A2DDCB}" srcOrd="7" destOrd="0" presId="urn:microsoft.com/office/officeart/2008/layout/LinedList"/>
    <dgm:cxn modelId="{5004E293-D4F3-4384-A9D9-B87A6D7B88F1}" type="presParOf" srcId="{A58761B1-D9AB-4CD1-957A-CB5D66A2DDCB}" destId="{C7F3DB75-4AE8-40A8-8464-8623EEF58B5E}" srcOrd="0" destOrd="0" presId="urn:microsoft.com/office/officeart/2008/layout/LinedList"/>
    <dgm:cxn modelId="{2AC8B0B5-6274-4780-A5B0-40F54D2505BE}" type="presParOf" srcId="{A58761B1-D9AB-4CD1-957A-CB5D66A2DDCB}" destId="{404F27C5-83D0-492E-87F3-784C2E6ACD61}" srcOrd="1" destOrd="0" presId="urn:microsoft.com/office/officeart/2008/layout/LinedList"/>
    <dgm:cxn modelId="{6DE22A0A-3C22-4660-A13F-172FF91D17F8}" type="presParOf" srcId="{A56BEA6A-C364-4819-946D-3E35381B7D42}" destId="{9CDA39D7-2E74-4B89-BED1-A9862E7C6361}" srcOrd="8" destOrd="0" presId="urn:microsoft.com/office/officeart/2008/layout/LinedList"/>
    <dgm:cxn modelId="{C9A01A30-1326-4064-99AC-CDE7DAD4B9C4}" type="presParOf" srcId="{A56BEA6A-C364-4819-946D-3E35381B7D42}" destId="{76202650-2A76-46CE-BF64-B42E973EE48D}" srcOrd="9" destOrd="0" presId="urn:microsoft.com/office/officeart/2008/layout/LinedList"/>
    <dgm:cxn modelId="{CA574BA9-8CEC-42A9-93C0-C063CB4B49F9}" type="presParOf" srcId="{76202650-2A76-46CE-BF64-B42E973EE48D}" destId="{08384D4D-060C-4B29-AC06-C86B4252F01A}" srcOrd="0" destOrd="0" presId="urn:microsoft.com/office/officeart/2008/layout/LinedList"/>
    <dgm:cxn modelId="{26DE0FA4-C361-4D3A-B241-E13FA5FBC3B6}" type="presParOf" srcId="{76202650-2A76-46CE-BF64-B42E973EE48D}" destId="{F6821001-6010-4DC4-97C2-AAE3A5BF4D6B}" srcOrd="1" destOrd="0" presId="urn:microsoft.com/office/officeart/2008/layout/LinedList"/>
    <dgm:cxn modelId="{5FA95C28-15AC-40F0-A051-4D70604C2E72}" type="presParOf" srcId="{A56BEA6A-C364-4819-946D-3E35381B7D42}" destId="{9132F414-B92C-472C-98ED-FBE1E42A122A}" srcOrd="10" destOrd="0" presId="urn:microsoft.com/office/officeart/2008/layout/LinedList"/>
    <dgm:cxn modelId="{560EDA79-0FB8-414F-A922-F11050B74677}" type="presParOf" srcId="{A56BEA6A-C364-4819-946D-3E35381B7D42}" destId="{A8A262F1-7D0F-42DF-83BB-4CCA03BEC837}" srcOrd="11" destOrd="0" presId="urn:microsoft.com/office/officeart/2008/layout/LinedList"/>
    <dgm:cxn modelId="{2C2E3759-9931-41F3-8A65-F346E4ACC336}" type="presParOf" srcId="{A8A262F1-7D0F-42DF-83BB-4CCA03BEC837}" destId="{A1DEE690-1570-4C11-A89F-36D94EBDEA83}" srcOrd="0" destOrd="0" presId="urn:microsoft.com/office/officeart/2008/layout/LinedList"/>
    <dgm:cxn modelId="{03AC7A8F-A632-4986-9656-30D48D30AEF6}" type="presParOf" srcId="{A8A262F1-7D0F-42DF-83BB-4CCA03BEC837}" destId="{FD4BA819-99F7-4DD0-A3DC-1EBCBEF9D74D}" srcOrd="1" destOrd="0" presId="urn:microsoft.com/office/officeart/2008/layout/LinedList"/>
    <dgm:cxn modelId="{E49E83CC-9381-4025-BFE0-28692C019ECD}" type="presParOf" srcId="{A56BEA6A-C364-4819-946D-3E35381B7D42}" destId="{EDFB6316-108C-4949-A706-491A9B4B933D}" srcOrd="12" destOrd="0" presId="urn:microsoft.com/office/officeart/2008/layout/LinedList"/>
    <dgm:cxn modelId="{FDDA8E4C-8209-46B4-AC83-5A16B4AE5ED2}" type="presParOf" srcId="{A56BEA6A-C364-4819-946D-3E35381B7D42}" destId="{47E6D1B6-55A5-4868-BE31-DCA081037D7E}" srcOrd="13" destOrd="0" presId="urn:microsoft.com/office/officeart/2008/layout/LinedList"/>
    <dgm:cxn modelId="{4C577042-4B39-4E73-B7E9-6FE65702FAC5}" type="presParOf" srcId="{47E6D1B6-55A5-4868-BE31-DCA081037D7E}" destId="{5281E94F-BF39-4D5E-96EF-EBF8CC5C7ECC}" srcOrd="0" destOrd="0" presId="urn:microsoft.com/office/officeart/2008/layout/LinedList"/>
    <dgm:cxn modelId="{EC7E9425-F071-4BAC-992E-5A5778C54C02}" type="presParOf" srcId="{47E6D1B6-55A5-4868-BE31-DCA081037D7E}" destId="{14309080-9FF2-48FD-9A1E-01D0DA55BD75}" srcOrd="1" destOrd="0" presId="urn:microsoft.com/office/officeart/2008/layout/LinedList"/>
    <dgm:cxn modelId="{FA685B65-8657-48E2-9556-3DD7C33744B0}" type="presParOf" srcId="{A56BEA6A-C364-4819-946D-3E35381B7D42}" destId="{0763D6FA-CD7E-4D7E-B8B2-E349E72DBC63}" srcOrd="14" destOrd="0" presId="urn:microsoft.com/office/officeart/2008/layout/LinedList"/>
    <dgm:cxn modelId="{75040546-4E03-4535-B90C-C714BA1E83D3}" type="presParOf" srcId="{A56BEA6A-C364-4819-946D-3E35381B7D42}" destId="{2B57406E-7135-4F0C-AEA3-D38CA78389B2}" srcOrd="15" destOrd="0" presId="urn:microsoft.com/office/officeart/2008/layout/LinedList"/>
    <dgm:cxn modelId="{60D9428E-10D4-4D6E-AC9E-6FCDE1628881}" type="presParOf" srcId="{2B57406E-7135-4F0C-AEA3-D38CA78389B2}" destId="{22EEF336-404C-4402-8E76-F4E1516FE8C2}" srcOrd="0" destOrd="0" presId="urn:microsoft.com/office/officeart/2008/layout/LinedList"/>
    <dgm:cxn modelId="{53F5C4D8-1CD6-4E94-AAF8-B6A4EBD0A32C}" type="presParOf" srcId="{2B57406E-7135-4F0C-AEA3-D38CA78389B2}" destId="{45291FC0-EFAC-44AE-ADD6-E0848DD9BA9F}" srcOrd="1" destOrd="0" presId="urn:microsoft.com/office/officeart/2008/layout/LinedList"/>
    <dgm:cxn modelId="{0682E6EE-7CC8-40E0-BDB6-9D409EA90DE3}" type="presParOf" srcId="{A56BEA6A-C364-4819-946D-3E35381B7D42}" destId="{B127761D-6A4E-4697-AA84-FB5FD05D8D17}" srcOrd="16" destOrd="0" presId="urn:microsoft.com/office/officeart/2008/layout/LinedList"/>
    <dgm:cxn modelId="{6FA0AD10-BB68-4FEB-BFEC-7544E041BA75}" type="presParOf" srcId="{A56BEA6A-C364-4819-946D-3E35381B7D42}" destId="{94CDCFE0-4E28-47A7-8AD3-F99C018BB156}" srcOrd="17" destOrd="0" presId="urn:microsoft.com/office/officeart/2008/layout/LinedList"/>
    <dgm:cxn modelId="{D445FCE1-BCDC-43C4-9D33-844BAE396CB9}" type="presParOf" srcId="{94CDCFE0-4E28-47A7-8AD3-F99C018BB156}" destId="{B4745F52-1516-4B89-8951-CEA47363CFE7}" srcOrd="0" destOrd="0" presId="urn:microsoft.com/office/officeart/2008/layout/LinedList"/>
    <dgm:cxn modelId="{4D833D56-97D4-47F9-BD43-049AC072250C}" type="presParOf" srcId="{94CDCFE0-4E28-47A7-8AD3-F99C018BB156}" destId="{59422F56-F054-4C4D-AD19-15E44FB2495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2015E9-5C08-41A9-92D9-2DDCBDB2C2E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A38E3C4-5158-4FDD-9F59-E5B66556EDE0}">
      <dgm:prSet/>
      <dgm:spPr/>
      <dgm:t>
        <a:bodyPr/>
        <a:lstStyle/>
        <a:p>
          <a:r>
            <a:rPr lang="en-US"/>
            <a:t>Connecting" or "logging in" to MetaMask effectively means "to access the user's Ethereum account(s)".</a:t>
          </a:r>
        </a:p>
      </dgm:t>
    </dgm:pt>
    <dgm:pt modelId="{CEA0B1C1-B9C0-4240-9DF3-771E5487E79E}" type="parTrans" cxnId="{71F96DB1-7182-42DB-9D38-F011A5749825}">
      <dgm:prSet/>
      <dgm:spPr/>
      <dgm:t>
        <a:bodyPr/>
        <a:lstStyle/>
        <a:p>
          <a:endParaRPr lang="en-US"/>
        </a:p>
      </dgm:t>
    </dgm:pt>
    <dgm:pt modelId="{DF1DF899-9F23-42F5-ADD9-FEEC590CC461}" type="sibTrans" cxnId="{71F96DB1-7182-42DB-9D38-F011A5749825}">
      <dgm:prSet/>
      <dgm:spPr/>
      <dgm:t>
        <a:bodyPr/>
        <a:lstStyle/>
        <a:p>
          <a:endParaRPr lang="en-US"/>
        </a:p>
      </dgm:t>
    </dgm:pt>
    <dgm:pt modelId="{92CBBA45-A28D-4549-ACA7-E0E2B63D35A5}">
      <dgm:prSet/>
      <dgm:spPr/>
      <dgm:t>
        <a:bodyPr/>
        <a:lstStyle/>
        <a:p>
          <a:r>
            <a:rPr lang="en-US"/>
            <a:t>You should only initiate a connection request in response to direct user action, such as clicking a button. You should always disable the "connect" button while the connection request is pending. You should never initiate a connection request on page load.</a:t>
          </a:r>
        </a:p>
      </dgm:t>
    </dgm:pt>
    <dgm:pt modelId="{A23C6181-EFAD-4F6D-9B10-9E0287C0669E}" type="parTrans" cxnId="{518DF3B5-FC7E-42C7-88C7-BC2A1380EC23}">
      <dgm:prSet/>
      <dgm:spPr/>
      <dgm:t>
        <a:bodyPr/>
        <a:lstStyle/>
        <a:p>
          <a:endParaRPr lang="en-US"/>
        </a:p>
      </dgm:t>
    </dgm:pt>
    <dgm:pt modelId="{3A8F2D0B-B3B0-4277-94B3-28C5DDAAE994}" type="sibTrans" cxnId="{518DF3B5-FC7E-42C7-88C7-BC2A1380EC23}">
      <dgm:prSet/>
      <dgm:spPr/>
      <dgm:t>
        <a:bodyPr/>
        <a:lstStyle/>
        <a:p>
          <a:endParaRPr lang="en-US"/>
        </a:p>
      </dgm:t>
    </dgm:pt>
    <dgm:pt modelId="{14DC6348-B1C6-4531-9B8C-97FFCAF45FCF}">
      <dgm:prSet/>
      <dgm:spPr/>
      <dgm:t>
        <a:bodyPr/>
        <a:lstStyle/>
        <a:p>
          <a:r>
            <a:rPr lang="en-US"/>
            <a:t>We recommend that you provide a button to allow the user to connect MetaMask to your dapp. Clicking this button should call the following method:</a:t>
          </a:r>
        </a:p>
      </dgm:t>
    </dgm:pt>
    <dgm:pt modelId="{A9177029-2FD4-41D2-AA6D-E017B67C2486}" type="parTrans" cxnId="{20FB334F-0DC1-4013-B5A6-798240F12AC2}">
      <dgm:prSet/>
      <dgm:spPr/>
      <dgm:t>
        <a:bodyPr/>
        <a:lstStyle/>
        <a:p>
          <a:endParaRPr lang="en-US"/>
        </a:p>
      </dgm:t>
    </dgm:pt>
    <dgm:pt modelId="{A539B9F9-A552-44F4-9CE1-9CBB7E7AE556}" type="sibTrans" cxnId="{20FB334F-0DC1-4013-B5A6-798240F12AC2}">
      <dgm:prSet/>
      <dgm:spPr/>
      <dgm:t>
        <a:bodyPr/>
        <a:lstStyle/>
        <a:p>
          <a:endParaRPr lang="en-US"/>
        </a:p>
      </dgm:t>
    </dgm:pt>
    <dgm:pt modelId="{9D088940-EF75-4AC5-B52B-A6A092B48452}" type="pres">
      <dgm:prSet presAssocID="{172015E9-5C08-41A9-92D9-2DDCBDB2C2EF}" presName="linear" presStyleCnt="0">
        <dgm:presLayoutVars>
          <dgm:animLvl val="lvl"/>
          <dgm:resizeHandles val="exact"/>
        </dgm:presLayoutVars>
      </dgm:prSet>
      <dgm:spPr/>
    </dgm:pt>
    <dgm:pt modelId="{766BA013-5E73-4EB9-9A21-6FB8B1A962A9}" type="pres">
      <dgm:prSet presAssocID="{6A38E3C4-5158-4FDD-9F59-E5B66556EDE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27CD7DD-8208-4266-B939-60A3DCCE861D}" type="pres">
      <dgm:prSet presAssocID="{DF1DF899-9F23-42F5-ADD9-FEEC590CC461}" presName="spacer" presStyleCnt="0"/>
      <dgm:spPr/>
    </dgm:pt>
    <dgm:pt modelId="{EFF39184-C7FB-4134-BDA3-922AB3D5F0EF}" type="pres">
      <dgm:prSet presAssocID="{92CBBA45-A28D-4549-ACA7-E0E2B63D35A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BE27060-DFAE-4A51-95D3-CCB1D199F12F}" type="pres">
      <dgm:prSet presAssocID="{3A8F2D0B-B3B0-4277-94B3-28C5DDAAE994}" presName="spacer" presStyleCnt="0"/>
      <dgm:spPr/>
    </dgm:pt>
    <dgm:pt modelId="{C43B8D37-B07B-4D92-B49C-73049ADE0AA9}" type="pres">
      <dgm:prSet presAssocID="{14DC6348-B1C6-4531-9B8C-97FFCAF45FC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0FB334F-0DC1-4013-B5A6-798240F12AC2}" srcId="{172015E9-5C08-41A9-92D9-2DDCBDB2C2EF}" destId="{14DC6348-B1C6-4531-9B8C-97FFCAF45FCF}" srcOrd="2" destOrd="0" parTransId="{A9177029-2FD4-41D2-AA6D-E017B67C2486}" sibTransId="{A539B9F9-A552-44F4-9CE1-9CBB7E7AE556}"/>
    <dgm:cxn modelId="{71F96DB1-7182-42DB-9D38-F011A5749825}" srcId="{172015E9-5C08-41A9-92D9-2DDCBDB2C2EF}" destId="{6A38E3C4-5158-4FDD-9F59-E5B66556EDE0}" srcOrd="0" destOrd="0" parTransId="{CEA0B1C1-B9C0-4240-9DF3-771E5487E79E}" sibTransId="{DF1DF899-9F23-42F5-ADD9-FEEC590CC461}"/>
    <dgm:cxn modelId="{518DF3B5-FC7E-42C7-88C7-BC2A1380EC23}" srcId="{172015E9-5C08-41A9-92D9-2DDCBDB2C2EF}" destId="{92CBBA45-A28D-4549-ACA7-E0E2B63D35A5}" srcOrd="1" destOrd="0" parTransId="{A23C6181-EFAD-4F6D-9B10-9E0287C0669E}" sibTransId="{3A8F2D0B-B3B0-4277-94B3-28C5DDAAE994}"/>
    <dgm:cxn modelId="{52B96CE5-E98F-455A-9844-A0D7EDE63135}" type="presOf" srcId="{6A38E3C4-5158-4FDD-9F59-E5B66556EDE0}" destId="{766BA013-5E73-4EB9-9A21-6FB8B1A962A9}" srcOrd="0" destOrd="0" presId="urn:microsoft.com/office/officeart/2005/8/layout/vList2"/>
    <dgm:cxn modelId="{CF57F0E7-EF28-423E-85B5-52ADA3020A1D}" type="presOf" srcId="{92CBBA45-A28D-4549-ACA7-E0E2B63D35A5}" destId="{EFF39184-C7FB-4134-BDA3-922AB3D5F0EF}" srcOrd="0" destOrd="0" presId="urn:microsoft.com/office/officeart/2005/8/layout/vList2"/>
    <dgm:cxn modelId="{7F3095EF-4FDC-4049-814B-96CB7EFB4036}" type="presOf" srcId="{14DC6348-B1C6-4531-9B8C-97FFCAF45FCF}" destId="{C43B8D37-B07B-4D92-B49C-73049ADE0AA9}" srcOrd="0" destOrd="0" presId="urn:microsoft.com/office/officeart/2005/8/layout/vList2"/>
    <dgm:cxn modelId="{0FB0F9F6-FFF9-4130-B898-17DBD18B7342}" type="presOf" srcId="{172015E9-5C08-41A9-92D9-2DDCBDB2C2EF}" destId="{9D088940-EF75-4AC5-B52B-A6A092B48452}" srcOrd="0" destOrd="0" presId="urn:microsoft.com/office/officeart/2005/8/layout/vList2"/>
    <dgm:cxn modelId="{9EF0CA02-7E80-463F-9C4A-8AE761ED625E}" type="presParOf" srcId="{9D088940-EF75-4AC5-B52B-A6A092B48452}" destId="{766BA013-5E73-4EB9-9A21-6FB8B1A962A9}" srcOrd="0" destOrd="0" presId="urn:microsoft.com/office/officeart/2005/8/layout/vList2"/>
    <dgm:cxn modelId="{FFC1227F-E26C-4A41-B1D5-C2C9ADFED761}" type="presParOf" srcId="{9D088940-EF75-4AC5-B52B-A6A092B48452}" destId="{D27CD7DD-8208-4266-B939-60A3DCCE861D}" srcOrd="1" destOrd="0" presId="urn:microsoft.com/office/officeart/2005/8/layout/vList2"/>
    <dgm:cxn modelId="{0FE5E2EF-5D1D-4EB6-AB9F-F49F732B4A9E}" type="presParOf" srcId="{9D088940-EF75-4AC5-B52B-A6A092B48452}" destId="{EFF39184-C7FB-4134-BDA3-922AB3D5F0EF}" srcOrd="2" destOrd="0" presId="urn:microsoft.com/office/officeart/2005/8/layout/vList2"/>
    <dgm:cxn modelId="{DC9DD16C-90B6-4C33-99B3-B53A9D36A8E6}" type="presParOf" srcId="{9D088940-EF75-4AC5-B52B-A6A092B48452}" destId="{3BE27060-DFAE-4A51-95D3-CCB1D199F12F}" srcOrd="3" destOrd="0" presId="urn:microsoft.com/office/officeart/2005/8/layout/vList2"/>
    <dgm:cxn modelId="{7A4D598E-85DE-4E46-A080-DCC87A907F97}" type="presParOf" srcId="{9D088940-EF75-4AC5-B52B-A6A092B48452}" destId="{C43B8D37-B07B-4D92-B49C-73049ADE0AA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07306C-1E36-4452-ACB7-02413897DBAE}">
      <dsp:nvSpPr>
        <dsp:cNvPr id="0" name=""/>
        <dsp:cNvSpPr/>
      </dsp:nvSpPr>
      <dsp:spPr>
        <a:xfrm>
          <a:off x="0" y="381"/>
          <a:ext cx="99413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09B7C-DA19-42C4-AEB6-07ECEA488E5C}">
      <dsp:nvSpPr>
        <dsp:cNvPr id="0" name=""/>
        <dsp:cNvSpPr/>
      </dsp:nvSpPr>
      <dsp:spPr>
        <a:xfrm>
          <a:off x="0" y="381"/>
          <a:ext cx="9941318" cy="347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git</a:t>
          </a:r>
        </a:p>
      </dsp:txBody>
      <dsp:txXfrm>
        <a:off x="0" y="381"/>
        <a:ext cx="9941318" cy="347099"/>
      </dsp:txXfrm>
    </dsp:sp>
    <dsp:sp modelId="{1E54F507-A845-4175-B6DF-F116E48886E9}">
      <dsp:nvSpPr>
        <dsp:cNvPr id="0" name=""/>
        <dsp:cNvSpPr/>
      </dsp:nvSpPr>
      <dsp:spPr>
        <a:xfrm>
          <a:off x="0" y="347480"/>
          <a:ext cx="99413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356EA-FDBC-4658-9B41-A26F2E85881C}">
      <dsp:nvSpPr>
        <dsp:cNvPr id="0" name=""/>
        <dsp:cNvSpPr/>
      </dsp:nvSpPr>
      <dsp:spPr>
        <a:xfrm>
          <a:off x="0" y="347480"/>
          <a:ext cx="9941318" cy="347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You'll know you've installed it right if you can run: git –version</a:t>
          </a:r>
        </a:p>
      </dsp:txBody>
      <dsp:txXfrm>
        <a:off x="0" y="347480"/>
        <a:ext cx="9941318" cy="347099"/>
      </dsp:txXfrm>
    </dsp:sp>
    <dsp:sp modelId="{5D86973B-F4EA-419E-9367-9691A2CE2570}">
      <dsp:nvSpPr>
        <dsp:cNvPr id="0" name=""/>
        <dsp:cNvSpPr/>
      </dsp:nvSpPr>
      <dsp:spPr>
        <a:xfrm>
          <a:off x="0" y="694580"/>
          <a:ext cx="99413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43326-D847-462D-95E3-AEC862FE7669}">
      <dsp:nvSpPr>
        <dsp:cNvPr id="0" name=""/>
        <dsp:cNvSpPr/>
      </dsp:nvSpPr>
      <dsp:spPr>
        <a:xfrm>
          <a:off x="0" y="694580"/>
          <a:ext cx="9941318" cy="347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Metamask</a:t>
          </a:r>
        </a:p>
      </dsp:txBody>
      <dsp:txXfrm>
        <a:off x="0" y="694580"/>
        <a:ext cx="9941318" cy="347099"/>
      </dsp:txXfrm>
    </dsp:sp>
    <dsp:sp modelId="{45C20C67-8CAB-4B7B-AE78-4642E1DFBB33}">
      <dsp:nvSpPr>
        <dsp:cNvPr id="0" name=""/>
        <dsp:cNvSpPr/>
      </dsp:nvSpPr>
      <dsp:spPr>
        <a:xfrm>
          <a:off x="0" y="1041679"/>
          <a:ext cx="99413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3DB75-4AE8-40A8-8464-8623EEF58B5E}">
      <dsp:nvSpPr>
        <dsp:cNvPr id="0" name=""/>
        <dsp:cNvSpPr/>
      </dsp:nvSpPr>
      <dsp:spPr>
        <a:xfrm>
          <a:off x="0" y="1041679"/>
          <a:ext cx="9941318" cy="347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This is a browser extension that lets you interact with the blockchain.</a:t>
          </a:r>
        </a:p>
      </dsp:txBody>
      <dsp:txXfrm>
        <a:off x="0" y="1041679"/>
        <a:ext cx="9941318" cy="347099"/>
      </dsp:txXfrm>
    </dsp:sp>
    <dsp:sp modelId="{9CDA39D7-2E74-4B89-BED1-A9862E7C6361}">
      <dsp:nvSpPr>
        <dsp:cNvPr id="0" name=""/>
        <dsp:cNvSpPr/>
      </dsp:nvSpPr>
      <dsp:spPr>
        <a:xfrm>
          <a:off x="0" y="1388779"/>
          <a:ext cx="99413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84D4D-060C-4B29-AC06-C86B4252F01A}">
      <dsp:nvSpPr>
        <dsp:cNvPr id="0" name=""/>
        <dsp:cNvSpPr/>
      </dsp:nvSpPr>
      <dsp:spPr>
        <a:xfrm>
          <a:off x="0" y="1388779"/>
          <a:ext cx="9941318" cy="347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Nodejs</a:t>
          </a:r>
        </a:p>
      </dsp:txBody>
      <dsp:txXfrm>
        <a:off x="0" y="1388779"/>
        <a:ext cx="9941318" cy="347099"/>
      </dsp:txXfrm>
    </dsp:sp>
    <dsp:sp modelId="{9132F414-B92C-472C-98ED-FBE1E42A122A}">
      <dsp:nvSpPr>
        <dsp:cNvPr id="0" name=""/>
        <dsp:cNvSpPr/>
      </dsp:nvSpPr>
      <dsp:spPr>
        <a:xfrm>
          <a:off x="0" y="1735878"/>
          <a:ext cx="99413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EE690-1570-4C11-A89F-36D94EBDEA83}">
      <dsp:nvSpPr>
        <dsp:cNvPr id="0" name=""/>
        <dsp:cNvSpPr/>
      </dsp:nvSpPr>
      <dsp:spPr>
        <a:xfrm>
          <a:off x="0" y="1735878"/>
          <a:ext cx="9941318" cy="347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You'll know you've installed nodejs right if you can run: node --version And get an ouput like: vx.x.x</a:t>
          </a:r>
        </a:p>
      </dsp:txBody>
      <dsp:txXfrm>
        <a:off x="0" y="1735878"/>
        <a:ext cx="9941318" cy="347099"/>
      </dsp:txXfrm>
    </dsp:sp>
    <dsp:sp modelId="{EDFB6316-108C-4949-A706-491A9B4B933D}">
      <dsp:nvSpPr>
        <dsp:cNvPr id="0" name=""/>
        <dsp:cNvSpPr/>
      </dsp:nvSpPr>
      <dsp:spPr>
        <a:xfrm>
          <a:off x="0" y="2082978"/>
          <a:ext cx="99413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1E94F-BF39-4D5E-96EF-EBF8CC5C7ECC}">
      <dsp:nvSpPr>
        <dsp:cNvPr id="0" name=""/>
        <dsp:cNvSpPr/>
      </dsp:nvSpPr>
      <dsp:spPr>
        <a:xfrm>
          <a:off x="0" y="2082978"/>
          <a:ext cx="9941318" cy="347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Yarn instead of npm</a:t>
          </a:r>
        </a:p>
      </dsp:txBody>
      <dsp:txXfrm>
        <a:off x="0" y="2082978"/>
        <a:ext cx="9941318" cy="347099"/>
      </dsp:txXfrm>
    </dsp:sp>
    <dsp:sp modelId="{0763D6FA-CD7E-4D7E-B8B2-E349E72DBC63}">
      <dsp:nvSpPr>
        <dsp:cNvPr id="0" name=""/>
        <dsp:cNvSpPr/>
      </dsp:nvSpPr>
      <dsp:spPr>
        <a:xfrm>
          <a:off x="0" y="2430077"/>
          <a:ext cx="99413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EF336-404C-4402-8E76-F4E1516FE8C2}">
      <dsp:nvSpPr>
        <dsp:cNvPr id="0" name=""/>
        <dsp:cNvSpPr/>
      </dsp:nvSpPr>
      <dsp:spPr>
        <a:xfrm>
          <a:off x="0" y="2430077"/>
          <a:ext cx="9941318" cy="347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You'll know you've installed yarn right if you can run: yarn --version And get an output like: x.x.x</a:t>
          </a:r>
        </a:p>
      </dsp:txBody>
      <dsp:txXfrm>
        <a:off x="0" y="2430077"/>
        <a:ext cx="9941318" cy="347099"/>
      </dsp:txXfrm>
    </dsp:sp>
    <dsp:sp modelId="{B127761D-6A4E-4697-AA84-FB5FD05D8D17}">
      <dsp:nvSpPr>
        <dsp:cNvPr id="0" name=""/>
        <dsp:cNvSpPr/>
      </dsp:nvSpPr>
      <dsp:spPr>
        <a:xfrm>
          <a:off x="0" y="2777177"/>
          <a:ext cx="99413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45F52-1516-4B89-8951-CEA47363CFE7}">
      <dsp:nvSpPr>
        <dsp:cNvPr id="0" name=""/>
        <dsp:cNvSpPr/>
      </dsp:nvSpPr>
      <dsp:spPr>
        <a:xfrm>
          <a:off x="0" y="2777177"/>
          <a:ext cx="9941318" cy="347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You might need to install it with npm</a:t>
          </a:r>
        </a:p>
      </dsp:txBody>
      <dsp:txXfrm>
        <a:off x="0" y="2777177"/>
        <a:ext cx="9941318" cy="347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6BA013-5E73-4EB9-9A21-6FB8B1A962A9}">
      <dsp:nvSpPr>
        <dsp:cNvPr id="0" name=""/>
        <dsp:cNvSpPr/>
      </dsp:nvSpPr>
      <dsp:spPr>
        <a:xfrm>
          <a:off x="0" y="84181"/>
          <a:ext cx="6263640" cy="17403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Connecting" or "logging in" to MetaMask effectively means "to access the user's Ethereum account(s)".</a:t>
          </a:r>
        </a:p>
      </dsp:txBody>
      <dsp:txXfrm>
        <a:off x="84958" y="169139"/>
        <a:ext cx="6093724" cy="1570459"/>
      </dsp:txXfrm>
    </dsp:sp>
    <dsp:sp modelId="{EFF39184-C7FB-4134-BDA3-922AB3D5F0EF}">
      <dsp:nvSpPr>
        <dsp:cNvPr id="0" name=""/>
        <dsp:cNvSpPr/>
      </dsp:nvSpPr>
      <dsp:spPr>
        <a:xfrm>
          <a:off x="0" y="1882156"/>
          <a:ext cx="6263640" cy="174037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You should only initiate a connection request in response to direct user action, such as clicking a button. You should always disable the "connect" button while the connection request is pending. You should never initiate a connection request on page load.</a:t>
          </a:r>
        </a:p>
      </dsp:txBody>
      <dsp:txXfrm>
        <a:off x="84958" y="1967114"/>
        <a:ext cx="6093724" cy="1570459"/>
      </dsp:txXfrm>
    </dsp:sp>
    <dsp:sp modelId="{C43B8D37-B07B-4D92-B49C-73049ADE0AA9}">
      <dsp:nvSpPr>
        <dsp:cNvPr id="0" name=""/>
        <dsp:cNvSpPr/>
      </dsp:nvSpPr>
      <dsp:spPr>
        <a:xfrm>
          <a:off x="0" y="3680131"/>
          <a:ext cx="6263640" cy="174037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recommend that you provide a button to allow the user to connect MetaMask to your dapp. Clicking this button should call the following method:</a:t>
          </a:r>
        </a:p>
      </dsp:txBody>
      <dsp:txXfrm>
        <a:off x="84958" y="3765089"/>
        <a:ext cx="6093724" cy="1570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3EE6-5405-A1B7-7B0D-518C91270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7F6C9-23FC-781E-D084-5E1130AF0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3ED9C-6726-D757-2515-41F437E23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B933-9829-491A-BBDB-DF5D0D54B81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D501-407D-F4B6-96C2-7C2DFBCB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F2BFC-4605-59EE-9B48-1E3A9A30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3463-5127-4F9C-BDFD-3A187B358C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024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7A71-1897-9217-673B-BD4E5F1F9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31A55-95D7-673B-7C31-76B266587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CD23F-FCBA-17AF-9BD8-A52E251FA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B933-9829-491A-BBDB-DF5D0D54B81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5211F-9370-C7E8-BCF6-C7F63B9D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BDE53-6E00-9B3C-96AD-E3F9235B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3463-5127-4F9C-BDFD-3A187B358C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326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F0D371-1C78-83C4-E878-3E3F216EF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B94A9-9EC6-3076-E6F5-CF53BD91B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BB9AE-A1A9-60D6-6789-F654F4847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B933-9829-491A-BBDB-DF5D0D54B81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67BDC-7435-EC26-8229-65DB25C16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D7AEE-3035-D6AA-E381-A92FA260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3463-5127-4F9C-BDFD-3A187B358C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931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reas of Focu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phic 11">
            <a:extLst>
              <a:ext uri="{FF2B5EF4-FFF2-40B4-BE49-F238E27FC236}">
                <a16:creationId xmlns:a16="http://schemas.microsoft.com/office/drawing/2014/main" id="{EC3DDEF0-31D2-4F9A-BC90-624839FC6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73204" y="0"/>
            <a:ext cx="7641807" cy="6858000"/>
          </a:xfrm>
          <a:custGeom>
            <a:avLst/>
            <a:gdLst>
              <a:gd name="connsiteX0" fmla="*/ 1545336 w 5726048"/>
              <a:gd name="connsiteY0" fmla="*/ 0 h 5138737"/>
              <a:gd name="connsiteX1" fmla="*/ 0 w 5726048"/>
              <a:gd name="connsiteY1" fmla="*/ 5138738 h 5138737"/>
              <a:gd name="connsiteX2" fmla="*/ 1837754 w 5726048"/>
              <a:gd name="connsiteY2" fmla="*/ 5138738 h 5138737"/>
              <a:gd name="connsiteX3" fmla="*/ 2697385 w 5726048"/>
              <a:gd name="connsiteY3" fmla="*/ 1510760 h 5138737"/>
              <a:gd name="connsiteX4" fmla="*/ 3593211 w 5726048"/>
              <a:gd name="connsiteY4" fmla="*/ 5138738 h 5138737"/>
              <a:gd name="connsiteX5" fmla="*/ 5726049 w 5726048"/>
              <a:gd name="connsiteY5" fmla="*/ 5138738 h 5138737"/>
              <a:gd name="connsiteX6" fmla="*/ 4256056 w 5726048"/>
              <a:gd name="connsiteY6" fmla="*/ 0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26048" h="5138737">
                <a:moveTo>
                  <a:pt x="1545336" y="0"/>
                </a:moveTo>
                <a:lnTo>
                  <a:pt x="0" y="5138738"/>
                </a:lnTo>
                <a:lnTo>
                  <a:pt x="1837754" y="5138738"/>
                </a:lnTo>
                <a:lnTo>
                  <a:pt x="2697385" y="1510760"/>
                </a:lnTo>
                <a:lnTo>
                  <a:pt x="3593211" y="5138738"/>
                </a:lnTo>
                <a:lnTo>
                  <a:pt x="5726049" y="5138738"/>
                </a:lnTo>
                <a:lnTo>
                  <a:pt x="4256056" y="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52DBD-FCE3-4200-8796-599AD76DB9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6862" y="894716"/>
            <a:ext cx="10515600" cy="495300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4275A5D8-FFDD-4BA1-A19F-78CC721D90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0915" y="2215197"/>
            <a:ext cx="4376935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0916AEE1-7FDC-405E-B7F8-C3A7FEBD07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0707" y="2637562"/>
            <a:ext cx="4376489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244466E-4E38-43BC-A275-2E83B59875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3464" y="2215196"/>
            <a:ext cx="4376935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BDF3609D-E7F8-453C-B1CF-2E48118DEE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73945" y="2637561"/>
            <a:ext cx="4376490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8B6E9-9794-42AA-BDE2-2F9DF183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9A997-FE21-4068-BD9C-7510BF6E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42B91-07C6-4985-8E15-8D98F1A5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536852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5036E8E-72DC-4FB2-BC8F-CA1AD2F3B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0" y="0"/>
            <a:ext cx="6095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5E96FC-B47B-4DA1-9369-B765A705FA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2287" y="2068863"/>
            <a:ext cx="4594823" cy="557552"/>
          </a:xfrm>
          <a:prstGeom prst="rect">
            <a:avLst/>
          </a:prstGeom>
        </p:spPr>
        <p:txBody>
          <a:bodyPr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8800B990-833E-4C0D-A433-B21CF9A79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2287" y="2626414"/>
            <a:ext cx="4259684" cy="285999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5000"/>
              </a:lnSpc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7627E8A-9EB4-41E2-8847-B5BDD7FC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62D8A98-3508-4B88-A239-BBFF76D51F4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6C103218-0175-45B7-900A-DF77A2CC6BE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999" y="3429000"/>
            <a:ext cx="6096000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F1478D8-A909-4307-9777-531032CF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998" y="6356350"/>
            <a:ext cx="3249170" cy="501649"/>
          </a:xfrm>
          <a:solidFill>
            <a:schemeClr val="accent1">
              <a:lumMod val="50000"/>
              <a:alpha val="9000"/>
            </a:schemeClr>
          </a:solidFill>
        </p:spPr>
        <p:txBody>
          <a:bodyPr lIns="365760" bIns="182880"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33DDC16-EF3C-4507-A82A-86B1B82C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45167" y="6356350"/>
            <a:ext cx="2846831" cy="501650"/>
          </a:xfrm>
          <a:solidFill>
            <a:schemeClr val="accent1">
              <a:lumMod val="50000"/>
              <a:alpha val="9000"/>
            </a:schemeClr>
          </a:solidFill>
        </p:spPr>
        <p:txBody>
          <a:bodyPr rIns="594360" bIns="18288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75681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C549-AD0B-13C2-2561-BB61CCE4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B5ADC-CC0C-4C61-FFC1-4E06B8600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B8237-A253-3F6D-EA57-48A5E5DC4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B933-9829-491A-BBDB-DF5D0D54B81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88815-61FB-3098-6319-9619C65C2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496F6-D19B-80C7-F791-3229CD1F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3463-5127-4F9C-BDFD-3A187B358C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87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A2E7F-E23E-B117-AA8E-B88768C85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6FCDD-AF54-53A8-C21D-620DC96B6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E7407-18CE-0820-C434-BEA938EFB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B933-9829-491A-BBDB-DF5D0D54B81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6D756-6F36-D07E-B457-428241A79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8EB20-4159-F414-E98F-78CA0ABB0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3463-5127-4F9C-BDFD-3A187B358C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969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19F3-9330-5101-34B4-A2298DD5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2CF0C-2A67-AAA1-6E8B-997DCAB25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9D8FA-492D-BCFC-B477-382F7786D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6250A-DE5C-0F9F-F9E5-639FDE5E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B933-9829-491A-BBDB-DF5D0D54B81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C314B-066F-7BEF-F4B6-A8B7B131B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A2E75-F31E-46F9-678C-3C8A90A1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3463-5127-4F9C-BDFD-3A187B358C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959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28CF6-73A9-7017-A1AA-59F15E811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E3804-16CB-6CA8-76D7-149F2736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BB9C7-FCB7-4D40-7DF5-1F391B84B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362C6C-F619-B03F-8CAE-4D1413FEC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7E99C7-367F-9AA4-5789-0A3BB92A7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576E35-E1C6-D1D6-4C11-74DA2A402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B933-9829-491A-BBDB-DF5D0D54B81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46E5D8-CB0C-F455-104A-9A2DDC0F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50E5F-25D2-C171-F87B-B5B0B6C1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3463-5127-4F9C-BDFD-3A187B358C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464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0E511-3A91-9E66-BF70-0478E15A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58162-EE83-5547-45AA-56C5E2816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B933-9829-491A-BBDB-DF5D0D54B81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4B8FE8-6CE0-BA84-5545-A65DC8DE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0E0A8-AB2D-6F55-5E19-CFA75833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3463-5127-4F9C-BDFD-3A187B358C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631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B6165D-CAF5-FDFD-0D0C-6C3F4EE0E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B933-9829-491A-BBDB-DF5D0D54B81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BB5C3-B14F-89F2-FB25-6478D2F83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98DC5-6B59-2C7B-5C71-9B2E1886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3463-5127-4F9C-BDFD-3A187B358C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380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6DDA2-6ABE-AFD2-3244-F80164E6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1371E-3029-DDE9-C9D0-E611158A5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78624-106A-59F9-F0F6-C79A11CDA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99F0-3115-5391-3A44-53445A71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B933-9829-491A-BBDB-DF5D0D54B81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1CA20-7268-C4FE-274D-42A559A50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88155-8256-24D9-7A0F-714747C4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3463-5127-4F9C-BDFD-3A187B358C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484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18FD-DA4B-9A78-E464-95F599C5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F993D-73E8-410E-A2A1-6CF10C9CF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35C72-4B77-8A3C-E257-3C5D821E4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B3E07-DF36-6A6C-E74A-E2AE0172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B933-9829-491A-BBDB-DF5D0D54B81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56760-212D-DF88-89A8-3B3F84768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480F5-5C87-1862-72C9-AB94FDF3E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3463-5127-4F9C-BDFD-3A187B358C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191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01133D-BDD1-2EFC-9F69-DAAB3C06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F824E-5DBD-7BE9-25F0-9A17D9209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02783-D022-2660-7CD7-BF8E72A77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0B933-9829-491A-BBDB-DF5D0D54B81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4C673-6CD0-F608-DB3A-76DD2A569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35823-6B85-C410-021E-262D1430C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73463-5127-4F9C-BDFD-3A187B358C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111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BD1F3-BF6C-0B74-FADF-4E782683E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Lesson 8</a:t>
            </a:r>
            <a:endParaRPr lang="en-ID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B6E03-07F7-C9ED-E93C-591AE03A9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7014" y="4726116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HTML / </a:t>
            </a:r>
            <a:r>
              <a:rPr lang="en-US" sz="2000" dirty="0" err="1"/>
              <a:t>Javascript</a:t>
            </a:r>
            <a:r>
              <a:rPr lang="en-US" sz="2000" dirty="0"/>
              <a:t> Fund Me </a:t>
            </a:r>
          </a:p>
        </p:txBody>
      </p:sp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C137973C-7E5C-CA14-B01F-C6E4907BA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6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738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734C09B7-D3EB-7BD0-2FF2-73AB97599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850" y="3440113"/>
            <a:ext cx="8837613" cy="1938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92E15C-17AB-5543-9C12-E33E34292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313" y="3440113"/>
            <a:ext cx="1371600" cy="1938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A0C817-CEE1-B1C8-9BEF-182E4B880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Example</a:t>
            </a:r>
            <a:endParaRPr lang="en-ID" sz="4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922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DDBDC-80FB-E638-F574-2C92E524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RESET ACCOUNT</a:t>
            </a:r>
            <a:endParaRPr lang="en-ID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7B6ED-4597-94DD-980A-864BEC848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dirty="0" err="1"/>
              <a:t>MetaMask</a:t>
            </a:r>
            <a:r>
              <a:rPr lang="en-US" dirty="0"/>
              <a:t> - RPC Error:</a:t>
            </a:r>
          </a:p>
          <a:p>
            <a:r>
              <a:rPr lang="en-US" dirty="0"/>
              <a:t>[</a:t>
            </a:r>
            <a:r>
              <a:rPr lang="en-US" dirty="0" err="1"/>
              <a:t>ethjs</a:t>
            </a:r>
            <a:r>
              <a:rPr lang="en-US" dirty="0"/>
              <a:t>-query] while formatting </a:t>
            </a:r>
            <a:r>
              <a:rPr lang="en-US" dirty="0" err="1"/>
              <a:t>ouputs</a:t>
            </a:r>
            <a:r>
              <a:rPr lang="en-US" dirty="0"/>
              <a:t> from RPC '{"value":{"code":-32603,"data":{"code":-32000,"message":"Nonce too high. Expected nonce to be 2 but got 4. Note that transactions can't be queued when </a:t>
            </a:r>
            <a:r>
              <a:rPr lang="en-US" dirty="0" err="1"/>
              <a:t>automining</a:t>
            </a:r>
            <a:r>
              <a:rPr lang="en-US" dirty="0"/>
              <a:t>."}}}'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57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688D2-5D03-612C-CD8F-2AF243023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LISTENING FOR EVENT AND COMPLETE TRANSACTION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5D20D4-9C58-FD7B-609B-B67B72B1C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4639" y="643466"/>
            <a:ext cx="6086053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67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3D0EC7-42E3-CDE9-A96A-A26C46A61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463" y="3352800"/>
            <a:ext cx="5453063" cy="20399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8F96FB-11BD-89F9-5FBA-857F0AF12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788" y="3352800"/>
            <a:ext cx="4543425" cy="2039938"/>
          </a:xfrm>
          <a:prstGeom prst="rect">
            <a:avLst/>
          </a:prstGeom>
        </p:spPr>
      </p:pic>
      <p:sp>
        <p:nvSpPr>
          <p:cNvPr id="33" name="Title 32">
            <a:extLst>
              <a:ext uri="{FF2B5EF4-FFF2-40B4-BE49-F238E27FC236}">
                <a16:creationId xmlns:a16="http://schemas.microsoft.com/office/drawing/2014/main" id="{FF872A7D-E6CA-4BD5-B88B-0498D0B7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LISTENING FOR EVENT AND COMPLETE TRANSACTION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85B73-7A1C-4790-86F0-401CF741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A9E80BB-C0DF-4F1B-8821-E3FD53412EF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E879D-70D2-44BA-84FA-A456D837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005072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3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3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C0982996-A1AC-4484-BA1F-92D9D810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Summary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DA146F-3247-0360-DEA1-565A00D0A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758" y="307731"/>
            <a:ext cx="2568481" cy="39976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53FC4F-0799-4127-F025-C675FA3EE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3" y="772073"/>
            <a:ext cx="5455917" cy="3068952"/>
          </a:xfrm>
          <a:prstGeom prst="rect">
            <a:avLst/>
          </a:prstGeom>
        </p:spPr>
      </p:pic>
      <p:cxnSp>
        <p:nvCxnSpPr>
          <p:cNvPr id="43" name="Straight Connector 3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F91BA-BDFB-418F-9EC0-4A13DF4D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A9E80BB-C0DF-4F1B-8821-E3FD53412EFF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77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F9B7D-CCF7-BA27-780C-90F52A73D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Hikmah Nisya - 1103184094</a:t>
            </a:r>
            <a:b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Radzis Araaf Jaya Jamaludin - 1103184234</a:t>
            </a:r>
            <a:b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Raudhatul Rafiqah Assyahiddini - 1103180225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147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41712-2482-C647-B320-2E24F8C38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kern="1200" dirty="0">
                <a:latin typeface="+mn-lt"/>
                <a:ea typeface="+mn-ea"/>
                <a:cs typeface="+mn-cs"/>
              </a:rPr>
              <a:t>Requirement</a:t>
            </a:r>
            <a:endParaRPr lang="en-ID" sz="4800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DFCF019-E496-DF94-A754-2E973FB54EF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45028" y="3017522"/>
          <a:ext cx="9941319" cy="3124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32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0F1CA-5A6E-AC34-605F-BA1CA825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Typescript</a:t>
            </a:r>
            <a:endParaRPr lang="en-ID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7DF01-C151-6F41-D6F0-B9C4A64F3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For this demo project, we do not have a typescript edition. Please see the </a:t>
            </a:r>
            <a:r>
              <a:rPr lang="en-US" dirty="0" err="1"/>
              <a:t>NextJS</a:t>
            </a:r>
            <a:r>
              <a:rPr lang="en-US" dirty="0"/>
              <a:t> projects for a professional typescript front end.</a:t>
            </a:r>
            <a:endParaRPr lang="en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9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75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FDCAF-BBC5-114A-F3BA-50520FC01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Quickstart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2E8B792F-95AF-53E9-9170-DECB0DFE0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965348"/>
            <a:ext cx="7188199" cy="492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84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92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BB536-761E-852C-2379-75C3727D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Execute Transaction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AF0C4D5A-3446-D9A0-AC9B-871269AED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6296" y="961812"/>
            <a:ext cx="655280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417D59-AF75-91DF-6356-64F8088F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5600">
                <a:solidFill>
                  <a:schemeClr val="bg1"/>
                </a:solidFill>
              </a:rPr>
              <a:t>Connnecting to MetaMask</a:t>
            </a:r>
            <a:endParaRPr lang="en-ID" sz="56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352033-F039-CAE4-C807-8B9A4E083E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702149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396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182AF-FB73-4FCF-A5EC-1FDE46D45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38" y="2206625"/>
            <a:ext cx="9848850" cy="973138"/>
          </a:xfrm>
          <a:prstGeom prst="rect">
            <a:avLst/>
          </a:prstGeom>
        </p:spPr>
      </p:pic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FEEFBC01-C514-B8A3-0B65-7D9F75F3B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5238" y="3248025"/>
            <a:ext cx="9848850" cy="277018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644DC1-3A7A-6D02-4227-513D5EAB3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545676"/>
            <a:ext cx="9858383" cy="1325562"/>
          </a:xfrm>
        </p:spPr>
        <p:txBody>
          <a:bodyPr>
            <a:normAutofit/>
          </a:bodyPr>
          <a:lstStyle/>
          <a:p>
            <a:r>
              <a:rPr lang="en-US" dirty="0" err="1"/>
              <a:t>Connnecting</a:t>
            </a:r>
            <a:r>
              <a:rPr lang="en-US" dirty="0"/>
              <a:t> to </a:t>
            </a:r>
            <a:r>
              <a:rPr lang="en-US" dirty="0" err="1"/>
              <a:t>MetaMask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92654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65FB-2CBD-612B-C984-A2228ADB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Connnecting</a:t>
            </a:r>
            <a:r>
              <a:rPr lang="en-US" dirty="0"/>
              <a:t> to </a:t>
            </a:r>
            <a:r>
              <a:rPr lang="en-US" dirty="0" err="1"/>
              <a:t>MetaMask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908A8-28EE-7EC1-7AFF-B2790A347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promise-returning function resolves with an array of hex-prefixed Ethereum addresses, which can be used as general account references when sending transactions.</a:t>
            </a:r>
          </a:p>
          <a:p>
            <a:endParaRPr lang="en-US" dirty="0"/>
          </a:p>
          <a:p>
            <a:r>
              <a:rPr lang="en-US" dirty="0"/>
              <a:t>Over time, this method is intended to grow to include various additional parameters to help your site request everything it needs from the user during setup.</a:t>
            </a:r>
          </a:p>
          <a:p>
            <a:endParaRPr lang="en-US" dirty="0"/>
          </a:p>
          <a:p>
            <a:r>
              <a:rPr lang="en-US" dirty="0"/>
              <a:t>Since it returns a promise, if you're in an async function, you may log in like this:</a:t>
            </a: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ED9918-9064-3315-1153-F2D55CC08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038" y="5416400"/>
            <a:ext cx="6258798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54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395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Segoe UI Light</vt:lpstr>
      <vt:lpstr>Office Theme</vt:lpstr>
      <vt:lpstr>Lesson 8</vt:lpstr>
      <vt:lpstr>Hikmah Nisya - 1103184094 Radzis Araaf Jaya Jamaludin - 1103184234 Raudhatul Rafiqah Assyahiddini - 1103180225</vt:lpstr>
      <vt:lpstr>Requirement</vt:lpstr>
      <vt:lpstr>Typescript</vt:lpstr>
      <vt:lpstr>Quickstart</vt:lpstr>
      <vt:lpstr>Execute Transaction</vt:lpstr>
      <vt:lpstr>Connnecting to MetaMask</vt:lpstr>
      <vt:lpstr>Connnecting to MetaMask</vt:lpstr>
      <vt:lpstr>Connnecting to MetaMask</vt:lpstr>
      <vt:lpstr>Example</vt:lpstr>
      <vt:lpstr>RESET ACCOUNT</vt:lpstr>
      <vt:lpstr>LISTENING FOR EVENT AND COMPLETE TRANSACTION</vt:lpstr>
      <vt:lpstr>LISTENING FOR EVENT AND COMPLETE TRANSACTION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7</dc:title>
  <dc:creator>RAUDHATUL RAFIQAH ASSYAHIDDINI</dc:creator>
  <cp:lastModifiedBy>RAUDHATUL RAFIQAH ASSYAHIDDINI</cp:lastModifiedBy>
  <cp:revision>2</cp:revision>
  <dcterms:created xsi:type="dcterms:W3CDTF">2022-07-09T16:07:31Z</dcterms:created>
  <dcterms:modified xsi:type="dcterms:W3CDTF">2022-07-09T16:29:22Z</dcterms:modified>
</cp:coreProperties>
</file>