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6" r:id="rId2"/>
    <p:sldId id="274" r:id="rId3"/>
    <p:sldId id="277" r:id="rId4"/>
    <p:sldId id="278" r:id="rId5"/>
    <p:sldId id="279" r:id="rId6"/>
    <p:sldId id="280" r:id="rId7"/>
    <p:sldId id="284" r:id="rId8"/>
    <p:sldId id="28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3" autoAdjust="0"/>
    <p:restoredTop sz="94660"/>
  </p:normalViewPr>
  <p:slideViewPr>
    <p:cSldViewPr snapToGrid="0">
      <p:cViewPr varScale="1">
        <p:scale>
          <a:sx n="61" d="100"/>
          <a:sy n="61" d="100"/>
        </p:scale>
        <p:origin x="7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A7F9142-93AB-428D-A109-ACC017A217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85BD55-36AF-49E4-BB52-8C131FE9E63F}">
      <dgm:prSet/>
      <dgm:spPr/>
      <dgm:t>
        <a:bodyPr/>
        <a:lstStyle/>
        <a:p>
          <a:r>
            <a:rPr lang="en-US"/>
            <a:t>Hardhat is used through a local installation in your project. This way your environment will be reproducible, and you will avoid future version conflicts.</a:t>
          </a:r>
        </a:p>
      </dgm:t>
    </dgm:pt>
    <dgm:pt modelId="{0DA03A64-EAE0-432B-BCC8-B95164DD6732}" type="parTrans" cxnId="{AC3316F7-8A17-44D4-A89E-DC120A116D68}">
      <dgm:prSet/>
      <dgm:spPr/>
      <dgm:t>
        <a:bodyPr/>
        <a:lstStyle/>
        <a:p>
          <a:endParaRPr lang="en-US"/>
        </a:p>
      </dgm:t>
    </dgm:pt>
    <dgm:pt modelId="{9D0B76F8-77AC-437D-A9F9-BD0EF838F2AC}" type="sibTrans" cxnId="{AC3316F7-8A17-44D4-A89E-DC120A116D68}">
      <dgm:prSet/>
      <dgm:spPr/>
      <dgm:t>
        <a:bodyPr/>
        <a:lstStyle/>
        <a:p>
          <a:endParaRPr lang="en-US"/>
        </a:p>
      </dgm:t>
    </dgm:pt>
    <dgm:pt modelId="{E02FE616-01F3-483D-B2EE-90733874E7E4}">
      <dgm:prSet/>
      <dgm:spPr/>
      <dgm:t>
        <a:bodyPr/>
        <a:lstStyle/>
        <a:p>
          <a:r>
            <a:rPr lang="en-US"/>
            <a:t>To install it, you need to create an npm project by going to an empty folder, running npm init, and following its instructions. You can use another package manager, like yarn, but we recommend you use npm 7 or later, as it makes installing Hardhat plugins simpler.</a:t>
          </a:r>
        </a:p>
      </dgm:t>
    </dgm:pt>
    <dgm:pt modelId="{34AE8870-7DE5-4D80-AC69-3D9F7259BB1A}" type="parTrans" cxnId="{BCDB7B49-C2D1-4C4D-8744-9B38EE873851}">
      <dgm:prSet/>
      <dgm:spPr/>
      <dgm:t>
        <a:bodyPr/>
        <a:lstStyle/>
        <a:p>
          <a:endParaRPr lang="en-US"/>
        </a:p>
      </dgm:t>
    </dgm:pt>
    <dgm:pt modelId="{179D53D8-D074-46DF-B078-A55D9844A34A}" type="sibTrans" cxnId="{BCDB7B49-C2D1-4C4D-8744-9B38EE873851}">
      <dgm:prSet/>
      <dgm:spPr/>
      <dgm:t>
        <a:bodyPr/>
        <a:lstStyle/>
        <a:p>
          <a:endParaRPr lang="en-US"/>
        </a:p>
      </dgm:t>
    </dgm:pt>
    <dgm:pt modelId="{0A97D92D-A8D2-49A8-BF4E-5A1FAF310ED4}" type="pres">
      <dgm:prSet presAssocID="{0A7F9142-93AB-428D-A109-ACC017A217A6}" presName="root" presStyleCnt="0">
        <dgm:presLayoutVars>
          <dgm:dir/>
          <dgm:resizeHandles val="exact"/>
        </dgm:presLayoutVars>
      </dgm:prSet>
      <dgm:spPr/>
    </dgm:pt>
    <dgm:pt modelId="{FFD03DF0-B5E5-477E-A529-8801904E3589}" type="pres">
      <dgm:prSet presAssocID="{B785BD55-36AF-49E4-BB52-8C131FE9E63F}" presName="compNode" presStyleCnt="0"/>
      <dgm:spPr/>
    </dgm:pt>
    <dgm:pt modelId="{B7AAD12A-66A8-46F5-810E-63A46490FF90}" type="pres">
      <dgm:prSet presAssocID="{B785BD55-36AF-49E4-BB52-8C131FE9E63F}" presName="bgRect" presStyleLbl="bgShp" presStyleIdx="0" presStyleCnt="2"/>
      <dgm:spPr/>
    </dgm:pt>
    <dgm:pt modelId="{A9333E3B-4D97-479C-A432-38C56EBCC2E3}" type="pres">
      <dgm:prSet presAssocID="{B785BD55-36AF-49E4-BB52-8C131FE9E6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F8E3AED0-980B-4968-A50F-450384CFC9D8}" type="pres">
      <dgm:prSet presAssocID="{B785BD55-36AF-49E4-BB52-8C131FE9E63F}" presName="spaceRect" presStyleCnt="0"/>
      <dgm:spPr/>
    </dgm:pt>
    <dgm:pt modelId="{AA46D2C0-C204-4434-81EA-284CE70A02E1}" type="pres">
      <dgm:prSet presAssocID="{B785BD55-36AF-49E4-BB52-8C131FE9E63F}" presName="parTx" presStyleLbl="revTx" presStyleIdx="0" presStyleCnt="2">
        <dgm:presLayoutVars>
          <dgm:chMax val="0"/>
          <dgm:chPref val="0"/>
        </dgm:presLayoutVars>
      </dgm:prSet>
      <dgm:spPr/>
    </dgm:pt>
    <dgm:pt modelId="{C81192C0-A4AA-4AEB-A510-480D291EB287}" type="pres">
      <dgm:prSet presAssocID="{9D0B76F8-77AC-437D-A9F9-BD0EF838F2AC}" presName="sibTrans" presStyleCnt="0"/>
      <dgm:spPr/>
    </dgm:pt>
    <dgm:pt modelId="{6EBD6424-AB80-4368-A8F8-693A2D667265}" type="pres">
      <dgm:prSet presAssocID="{E02FE616-01F3-483D-B2EE-90733874E7E4}" presName="compNode" presStyleCnt="0"/>
      <dgm:spPr/>
    </dgm:pt>
    <dgm:pt modelId="{2B3A9179-BF9C-4833-972B-3B8A541B393E}" type="pres">
      <dgm:prSet presAssocID="{E02FE616-01F3-483D-B2EE-90733874E7E4}" presName="bgRect" presStyleLbl="bgShp" presStyleIdx="1" presStyleCnt="2"/>
      <dgm:spPr/>
    </dgm:pt>
    <dgm:pt modelId="{CD6A5032-5BC5-4DD2-8CD6-434718F74EE0}" type="pres">
      <dgm:prSet presAssocID="{E02FE616-01F3-483D-B2EE-90733874E7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0FA75767-76FA-4BD1-97C4-9EC39225CBF7}" type="pres">
      <dgm:prSet presAssocID="{E02FE616-01F3-483D-B2EE-90733874E7E4}" presName="spaceRect" presStyleCnt="0"/>
      <dgm:spPr/>
    </dgm:pt>
    <dgm:pt modelId="{A2719B97-8714-4FF7-AE63-41B7F8216C09}" type="pres">
      <dgm:prSet presAssocID="{E02FE616-01F3-483D-B2EE-90733874E7E4}" presName="parTx" presStyleLbl="revTx" presStyleIdx="1" presStyleCnt="2">
        <dgm:presLayoutVars>
          <dgm:chMax val="0"/>
          <dgm:chPref val="0"/>
        </dgm:presLayoutVars>
      </dgm:prSet>
      <dgm:spPr/>
    </dgm:pt>
  </dgm:ptLst>
  <dgm:cxnLst>
    <dgm:cxn modelId="{D981771A-DCA9-4F01-A95B-4414344659EC}" type="presOf" srcId="{B785BD55-36AF-49E4-BB52-8C131FE9E63F}" destId="{AA46D2C0-C204-4434-81EA-284CE70A02E1}" srcOrd="0" destOrd="0" presId="urn:microsoft.com/office/officeart/2018/2/layout/IconVerticalSolidList"/>
    <dgm:cxn modelId="{AF3D6F1F-2D67-4DF5-97BD-ED41CAC8E71F}" type="presOf" srcId="{0A7F9142-93AB-428D-A109-ACC017A217A6}" destId="{0A97D92D-A8D2-49A8-BF4E-5A1FAF310ED4}" srcOrd="0" destOrd="0" presId="urn:microsoft.com/office/officeart/2018/2/layout/IconVerticalSolidList"/>
    <dgm:cxn modelId="{BCDB7B49-C2D1-4C4D-8744-9B38EE873851}" srcId="{0A7F9142-93AB-428D-A109-ACC017A217A6}" destId="{E02FE616-01F3-483D-B2EE-90733874E7E4}" srcOrd="1" destOrd="0" parTransId="{34AE8870-7DE5-4D80-AC69-3D9F7259BB1A}" sibTransId="{179D53D8-D074-46DF-B078-A55D9844A34A}"/>
    <dgm:cxn modelId="{E639147F-0CC0-4542-B732-E4B3639FAF5A}" type="presOf" srcId="{E02FE616-01F3-483D-B2EE-90733874E7E4}" destId="{A2719B97-8714-4FF7-AE63-41B7F8216C09}" srcOrd="0" destOrd="0" presId="urn:microsoft.com/office/officeart/2018/2/layout/IconVerticalSolidList"/>
    <dgm:cxn modelId="{AC3316F7-8A17-44D4-A89E-DC120A116D68}" srcId="{0A7F9142-93AB-428D-A109-ACC017A217A6}" destId="{B785BD55-36AF-49E4-BB52-8C131FE9E63F}" srcOrd="0" destOrd="0" parTransId="{0DA03A64-EAE0-432B-BCC8-B95164DD6732}" sibTransId="{9D0B76F8-77AC-437D-A9F9-BD0EF838F2AC}"/>
    <dgm:cxn modelId="{0616C8CC-B8F0-4611-A5FD-24B88898EDF6}" type="presParOf" srcId="{0A97D92D-A8D2-49A8-BF4E-5A1FAF310ED4}" destId="{FFD03DF0-B5E5-477E-A529-8801904E3589}" srcOrd="0" destOrd="0" presId="urn:microsoft.com/office/officeart/2018/2/layout/IconVerticalSolidList"/>
    <dgm:cxn modelId="{A18EDC63-8BBF-40AF-8A7F-2EB4E9D7CCE7}" type="presParOf" srcId="{FFD03DF0-B5E5-477E-A529-8801904E3589}" destId="{B7AAD12A-66A8-46F5-810E-63A46490FF90}" srcOrd="0" destOrd="0" presId="urn:microsoft.com/office/officeart/2018/2/layout/IconVerticalSolidList"/>
    <dgm:cxn modelId="{0A8DEE4D-D41C-4F0E-8F6C-5A954973941D}" type="presParOf" srcId="{FFD03DF0-B5E5-477E-A529-8801904E3589}" destId="{A9333E3B-4D97-479C-A432-38C56EBCC2E3}" srcOrd="1" destOrd="0" presId="urn:microsoft.com/office/officeart/2018/2/layout/IconVerticalSolidList"/>
    <dgm:cxn modelId="{F0D69797-BDA7-4E68-ADCC-E81F78326ED4}" type="presParOf" srcId="{FFD03DF0-B5E5-477E-A529-8801904E3589}" destId="{F8E3AED0-980B-4968-A50F-450384CFC9D8}" srcOrd="2" destOrd="0" presId="urn:microsoft.com/office/officeart/2018/2/layout/IconVerticalSolidList"/>
    <dgm:cxn modelId="{E5F9AB0A-71E4-48DA-8A2B-97683E22F6EA}" type="presParOf" srcId="{FFD03DF0-B5E5-477E-A529-8801904E3589}" destId="{AA46D2C0-C204-4434-81EA-284CE70A02E1}" srcOrd="3" destOrd="0" presId="urn:microsoft.com/office/officeart/2018/2/layout/IconVerticalSolidList"/>
    <dgm:cxn modelId="{2224B56F-AB7D-43DD-8C98-673AB84D30B3}" type="presParOf" srcId="{0A97D92D-A8D2-49A8-BF4E-5A1FAF310ED4}" destId="{C81192C0-A4AA-4AEB-A510-480D291EB287}" srcOrd="1" destOrd="0" presId="urn:microsoft.com/office/officeart/2018/2/layout/IconVerticalSolidList"/>
    <dgm:cxn modelId="{0936BDE9-DAB6-4BCA-AE26-EEDED6F92BFE}" type="presParOf" srcId="{0A97D92D-A8D2-49A8-BF4E-5A1FAF310ED4}" destId="{6EBD6424-AB80-4368-A8F8-693A2D667265}" srcOrd="2" destOrd="0" presId="urn:microsoft.com/office/officeart/2018/2/layout/IconVerticalSolidList"/>
    <dgm:cxn modelId="{C4724945-6CD9-4CB0-99DE-9EA0486C912F}" type="presParOf" srcId="{6EBD6424-AB80-4368-A8F8-693A2D667265}" destId="{2B3A9179-BF9C-4833-972B-3B8A541B393E}" srcOrd="0" destOrd="0" presId="urn:microsoft.com/office/officeart/2018/2/layout/IconVerticalSolidList"/>
    <dgm:cxn modelId="{E16E5F18-ED05-47EF-848D-0DBDAB24DA56}" type="presParOf" srcId="{6EBD6424-AB80-4368-A8F8-693A2D667265}" destId="{CD6A5032-5BC5-4DD2-8CD6-434718F74EE0}" srcOrd="1" destOrd="0" presId="urn:microsoft.com/office/officeart/2018/2/layout/IconVerticalSolidList"/>
    <dgm:cxn modelId="{4E4EA79C-DFDF-4E57-90C9-80858503D18A}" type="presParOf" srcId="{6EBD6424-AB80-4368-A8F8-693A2D667265}" destId="{0FA75767-76FA-4BD1-97C4-9EC39225CBF7}" srcOrd="2" destOrd="0" presId="urn:microsoft.com/office/officeart/2018/2/layout/IconVerticalSolidList"/>
    <dgm:cxn modelId="{76629B84-D134-4DEA-819F-9E5AF444BA14}" type="presParOf" srcId="{6EBD6424-AB80-4368-A8F8-693A2D667265}" destId="{A2719B97-8714-4FF7-AE63-41B7F8216C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AD12A-66A8-46F5-810E-63A46490FF90}">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33E3B-4D97-479C-A432-38C56EBCC2E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46D2C0-C204-4434-81EA-284CE70A02E1}">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44550">
            <a:lnSpc>
              <a:spcPct val="90000"/>
            </a:lnSpc>
            <a:spcBef>
              <a:spcPct val="0"/>
            </a:spcBef>
            <a:spcAft>
              <a:spcPct val="35000"/>
            </a:spcAft>
            <a:buNone/>
          </a:pPr>
          <a:r>
            <a:rPr lang="en-US" sz="1900" kern="1200"/>
            <a:t>Hardhat is used through a local installation in your project. This way your environment will be reproducible, and you will avoid future version conflicts.</a:t>
          </a:r>
        </a:p>
      </dsp:txBody>
      <dsp:txXfrm>
        <a:off x="1509882" y="708097"/>
        <a:ext cx="9005717" cy="1307257"/>
      </dsp:txXfrm>
    </dsp:sp>
    <dsp:sp modelId="{2B3A9179-BF9C-4833-972B-3B8A541B393E}">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A5032-5BC5-4DD2-8CD6-434718F74EE0}">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719B97-8714-4FF7-AE63-41B7F8216C09}">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44550">
            <a:lnSpc>
              <a:spcPct val="90000"/>
            </a:lnSpc>
            <a:spcBef>
              <a:spcPct val="0"/>
            </a:spcBef>
            <a:spcAft>
              <a:spcPct val="35000"/>
            </a:spcAft>
            <a:buNone/>
          </a:pPr>
          <a:r>
            <a:rPr lang="en-US" sz="1900" kern="1200"/>
            <a:t>To install it, you need to create an npm project by going to an empty folder, running npm init, and following its instructions. You can use another package manager, like yarn, but we recommend you use npm 7 or later, as it makes installing Hardhat plugins simpler.</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9ABF3-664D-4DEB-8BCD-59A22E256E2D}" type="datetimeFigureOut">
              <a:rPr lang="en-ID" smtClean="0"/>
              <a:t>09/07/2022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61785-D0F5-4689-A714-0AD5381B8A8A}" type="slidenum">
              <a:rPr lang="en-ID" smtClean="0"/>
              <a:t>‹#›</a:t>
            </a:fld>
            <a:endParaRPr lang="en-ID"/>
          </a:p>
        </p:txBody>
      </p:sp>
    </p:spTree>
    <p:extLst>
      <p:ext uri="{BB962C8B-B14F-4D97-AF65-F5344CB8AC3E}">
        <p14:creationId xmlns:p14="http://schemas.microsoft.com/office/powerpoint/2010/main" val="39621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59B8-6F53-49DD-A395-514ED2785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83A043D9-58AB-C55D-C838-ED461E264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23DEA5E-F93B-D4FF-DF16-199CF111A094}"/>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5" name="Footer Placeholder 4">
            <a:extLst>
              <a:ext uri="{FF2B5EF4-FFF2-40B4-BE49-F238E27FC236}">
                <a16:creationId xmlns:a16="http://schemas.microsoft.com/office/drawing/2014/main" id="{A20C706A-193D-728F-6011-762D445375C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520188C-4854-A1DE-4EE2-9D1EDF4B8A92}"/>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188223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9D86-C026-AECC-7FFF-7FF38260D7D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3BF56CE-65AD-90CC-18A7-C007246E8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8A769BF-2DEE-3967-4C3B-5C98B11A65A4}"/>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5" name="Footer Placeholder 4">
            <a:extLst>
              <a:ext uri="{FF2B5EF4-FFF2-40B4-BE49-F238E27FC236}">
                <a16:creationId xmlns:a16="http://schemas.microsoft.com/office/drawing/2014/main" id="{E3E5FE22-67BA-FB68-D6CC-625B040F50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CEC7B26-8696-0B82-D412-B85C43FC996B}"/>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247389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02624-EC56-7775-9043-82907AA762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4E6F9D9-7E40-F3AE-DC28-FC3523F375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40AE25E-BAB3-4615-9826-1EF7A0F35395}"/>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5" name="Footer Placeholder 4">
            <a:extLst>
              <a:ext uri="{FF2B5EF4-FFF2-40B4-BE49-F238E27FC236}">
                <a16:creationId xmlns:a16="http://schemas.microsoft.com/office/drawing/2014/main" id="{8EB869B4-D95D-8F8A-B382-B034CB29D8F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5664214-B4E3-ECEA-CAFF-61918E7B8DCF}"/>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140284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4F24-591A-59A7-AA47-1683ECC3F55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7CB9FFC-E1EA-D89D-E7D6-2E416516C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EC7636D-5D54-F745-BB1F-B0099509ED36}"/>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5" name="Footer Placeholder 4">
            <a:extLst>
              <a:ext uri="{FF2B5EF4-FFF2-40B4-BE49-F238E27FC236}">
                <a16:creationId xmlns:a16="http://schemas.microsoft.com/office/drawing/2014/main" id="{E9EB784B-7482-1A5E-552F-23A352094E1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2D90073-F705-1196-7705-411692B87C72}"/>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208984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7065-CD8C-FBFB-8C39-F58A93894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4C3E316-E505-F804-9004-BE951D931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D776B-DF58-3D53-9CD7-A5A07054C0B0}"/>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5" name="Footer Placeholder 4">
            <a:extLst>
              <a:ext uri="{FF2B5EF4-FFF2-40B4-BE49-F238E27FC236}">
                <a16:creationId xmlns:a16="http://schemas.microsoft.com/office/drawing/2014/main" id="{50187F09-5B5A-FF4E-95F4-09FB9C23429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1F970E1-13D6-695C-A56B-4AEAEE7E8A06}"/>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250144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C1BF-3EBF-967B-8D52-8111C36251E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D9312DC-7B63-2C85-0963-7352C7751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0CA15F6-1CB1-F458-1412-B125380A8F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895B363-C7EB-4259-59C4-3A79D975B52C}"/>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6" name="Footer Placeholder 5">
            <a:extLst>
              <a:ext uri="{FF2B5EF4-FFF2-40B4-BE49-F238E27FC236}">
                <a16:creationId xmlns:a16="http://schemas.microsoft.com/office/drawing/2014/main" id="{3EFC66FE-A4A3-442C-46F3-E790B277CBB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CCE46DA-AEC9-757E-56A9-42779B78B6C5}"/>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46066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4A2C-CCB3-760F-7514-7F49AA6375F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B5F3951-95D8-DA5E-6786-E91522145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2332CA-35C6-886D-6FE9-9646FD61F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730CEC8-0B0E-8B09-366D-F4B7252CD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233A1-7219-A646-5CA2-0CBFF6AF7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0689F18-A3F3-B266-C41D-B3F170FE17E6}"/>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8" name="Footer Placeholder 7">
            <a:extLst>
              <a:ext uri="{FF2B5EF4-FFF2-40B4-BE49-F238E27FC236}">
                <a16:creationId xmlns:a16="http://schemas.microsoft.com/office/drawing/2014/main" id="{3DECA231-1293-4416-8D95-0487DA27CF4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16E35839-9288-E855-79CD-804C0CC5D3CD}"/>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240334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683C-1AC6-B03A-A33F-EC3A13DC467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EB45B4D-7130-3A16-392B-EE5FA99098B7}"/>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4" name="Footer Placeholder 3">
            <a:extLst>
              <a:ext uri="{FF2B5EF4-FFF2-40B4-BE49-F238E27FC236}">
                <a16:creationId xmlns:a16="http://schemas.microsoft.com/office/drawing/2014/main" id="{FF9F6F55-EF92-C2C4-5163-BCD23E99E48A}"/>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37130B9-7C11-D6E6-C2DF-784EE3C13211}"/>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326017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9AC08-18CA-1714-E8B9-297C44131EA4}"/>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3" name="Footer Placeholder 2">
            <a:extLst>
              <a:ext uri="{FF2B5EF4-FFF2-40B4-BE49-F238E27FC236}">
                <a16:creationId xmlns:a16="http://schemas.microsoft.com/office/drawing/2014/main" id="{2600F25C-CAAF-203B-95FA-F13B4E390CC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6809A33-452A-D7B9-2A7B-44C4758B3F97}"/>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130388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0464-B81B-B523-AE93-3C6DC6BC5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F6EE8D5D-CF23-7A63-FAB4-957DDB043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8B8E51B6-FC22-EA28-F7A3-7245005CD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985E7-5BF0-A572-F915-72376C1E7310}"/>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6" name="Footer Placeholder 5">
            <a:extLst>
              <a:ext uri="{FF2B5EF4-FFF2-40B4-BE49-F238E27FC236}">
                <a16:creationId xmlns:a16="http://schemas.microsoft.com/office/drawing/2014/main" id="{48294CCA-5081-CE5F-567B-E8A9D2F9DAA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269E8C-0963-138D-3150-763C1CCC6A15}"/>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116685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D360-0DB5-4903-CBA0-0A1314006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817EB815-07BF-7DF3-E1C8-FC46527BB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C73051A-2AE3-BEA5-63D0-F0CA04F8F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5B390-4150-1895-CA64-1902B5F0759A}"/>
              </a:ext>
            </a:extLst>
          </p:cNvPr>
          <p:cNvSpPr>
            <a:spLocks noGrp="1"/>
          </p:cNvSpPr>
          <p:nvPr>
            <p:ph type="dt" sz="half" idx="10"/>
          </p:nvPr>
        </p:nvSpPr>
        <p:spPr/>
        <p:txBody>
          <a:bodyPr/>
          <a:lstStyle/>
          <a:p>
            <a:fld id="{E5D1F84C-549A-42D2-B9E6-437B1CE17D81}" type="datetimeFigureOut">
              <a:rPr lang="en-ID" smtClean="0"/>
              <a:t>09/07/2022</a:t>
            </a:fld>
            <a:endParaRPr lang="en-ID"/>
          </a:p>
        </p:txBody>
      </p:sp>
      <p:sp>
        <p:nvSpPr>
          <p:cNvPr id="6" name="Footer Placeholder 5">
            <a:extLst>
              <a:ext uri="{FF2B5EF4-FFF2-40B4-BE49-F238E27FC236}">
                <a16:creationId xmlns:a16="http://schemas.microsoft.com/office/drawing/2014/main" id="{1E897AD2-26DE-E5D3-EC07-94A138E0CC1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A55FE9A-8BDF-D573-7C6C-A5850F273DA9}"/>
              </a:ext>
            </a:extLst>
          </p:cNvPr>
          <p:cNvSpPr>
            <a:spLocks noGrp="1"/>
          </p:cNvSpPr>
          <p:nvPr>
            <p:ph type="sldNum" sz="quarter" idx="12"/>
          </p:nvPr>
        </p:nvSpPr>
        <p:spPr/>
        <p:txBody>
          <a:bodyPr/>
          <a:lstStyle/>
          <a:p>
            <a:fld id="{B9295897-9AAA-49BB-AB5D-58385E5DD716}" type="slidenum">
              <a:rPr lang="en-ID" smtClean="0"/>
              <a:t>‹#›</a:t>
            </a:fld>
            <a:endParaRPr lang="en-ID"/>
          </a:p>
        </p:txBody>
      </p:sp>
    </p:spTree>
    <p:extLst>
      <p:ext uri="{BB962C8B-B14F-4D97-AF65-F5344CB8AC3E}">
        <p14:creationId xmlns:p14="http://schemas.microsoft.com/office/powerpoint/2010/main" val="367094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5C532-7290-45DB-825B-DFC9C14B7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48AF7F6-C444-D628-1CB3-65F82B8E9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A470F82-C730-165B-D431-A37E64B1D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1F84C-549A-42D2-B9E6-437B1CE17D81}" type="datetimeFigureOut">
              <a:rPr lang="en-ID" smtClean="0"/>
              <a:t>09/07/2022</a:t>
            </a:fld>
            <a:endParaRPr lang="en-ID"/>
          </a:p>
        </p:txBody>
      </p:sp>
      <p:sp>
        <p:nvSpPr>
          <p:cNvPr id="5" name="Footer Placeholder 4">
            <a:extLst>
              <a:ext uri="{FF2B5EF4-FFF2-40B4-BE49-F238E27FC236}">
                <a16:creationId xmlns:a16="http://schemas.microsoft.com/office/drawing/2014/main" id="{2580EE6D-4B7A-7783-844A-CAC5C26B1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4089D58-1ED6-91C3-163E-2699F288C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95897-9AAA-49BB-AB5D-58385E5DD716}" type="slidenum">
              <a:rPr lang="en-ID" smtClean="0"/>
              <a:t>‹#›</a:t>
            </a:fld>
            <a:endParaRPr lang="en-ID"/>
          </a:p>
        </p:txBody>
      </p:sp>
    </p:spTree>
    <p:extLst>
      <p:ext uri="{BB962C8B-B14F-4D97-AF65-F5344CB8AC3E}">
        <p14:creationId xmlns:p14="http://schemas.microsoft.com/office/powerpoint/2010/main" val="401521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0FC88-2C49-AD9F-D296-9D84C150C834}"/>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Lesson 6</a:t>
            </a:r>
          </a:p>
        </p:txBody>
      </p:sp>
      <p:sp>
        <p:nvSpPr>
          <p:cNvPr id="3" name="Content Placeholder 2">
            <a:extLst>
              <a:ext uri="{FF2B5EF4-FFF2-40B4-BE49-F238E27FC236}">
                <a16:creationId xmlns:a16="http://schemas.microsoft.com/office/drawing/2014/main" id="{4CF4D59E-3B48-D29A-2CDE-FD7622BB063E}"/>
              </a:ext>
            </a:extLst>
          </p:cNvPr>
          <p:cNvSpPr>
            <a:spLocks noGrp="1"/>
          </p:cNvSpPr>
          <p:nvPr>
            <p:ph idx="1"/>
          </p:nvPr>
        </p:nvSpPr>
        <p:spPr>
          <a:xfrm>
            <a:off x="7400924" y="4619624"/>
            <a:ext cx="3946779" cy="1038225"/>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Hardhat Simple Storage</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158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F9B7D-CCF7-BA27-780C-90F52A73D06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4500" kern="1200">
                <a:solidFill>
                  <a:schemeClr val="tx1"/>
                </a:solidFill>
                <a:latin typeface="+mj-lt"/>
                <a:ea typeface="+mj-ea"/>
                <a:cs typeface="+mj-cs"/>
              </a:rPr>
              <a:t>Hikmah Nisya - 1103184094</a:t>
            </a:r>
            <a:br>
              <a:rPr lang="en-US" sz="4500" kern="1200">
                <a:solidFill>
                  <a:schemeClr val="tx1"/>
                </a:solidFill>
                <a:latin typeface="+mj-lt"/>
                <a:ea typeface="+mj-ea"/>
                <a:cs typeface="+mj-cs"/>
              </a:rPr>
            </a:br>
            <a:r>
              <a:rPr lang="en-US" sz="4500" kern="1200">
                <a:solidFill>
                  <a:schemeClr val="tx1"/>
                </a:solidFill>
                <a:latin typeface="+mj-lt"/>
                <a:ea typeface="+mj-ea"/>
                <a:cs typeface="+mj-cs"/>
              </a:rPr>
              <a:t>Radzis Araaf Jaya Jamaludin - 1103184234</a:t>
            </a:r>
            <a:br>
              <a:rPr lang="en-US" sz="4500" kern="1200">
                <a:solidFill>
                  <a:schemeClr val="tx1"/>
                </a:solidFill>
                <a:latin typeface="+mj-lt"/>
                <a:ea typeface="+mj-ea"/>
                <a:cs typeface="+mj-cs"/>
              </a:rPr>
            </a:br>
            <a:r>
              <a:rPr lang="en-US" sz="4500" kern="1200">
                <a:solidFill>
                  <a:schemeClr val="tx1"/>
                </a:solidFill>
                <a:latin typeface="+mj-lt"/>
                <a:ea typeface="+mj-ea"/>
                <a:cs typeface="+mj-cs"/>
              </a:rPr>
              <a:t>Raudhatul Rafiqah Assyahiddini - 1103180225</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47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5B72C-8FDF-2FB8-10AC-A67944BA223A}"/>
              </a:ext>
            </a:extLst>
          </p:cNvPr>
          <p:cNvSpPr>
            <a:spLocks noGrp="1"/>
          </p:cNvSpPr>
          <p:nvPr>
            <p:ph type="title"/>
          </p:nvPr>
        </p:nvSpPr>
        <p:spPr>
          <a:xfrm>
            <a:off x="808638" y="386930"/>
            <a:ext cx="9236700" cy="1188950"/>
          </a:xfrm>
        </p:spPr>
        <p:txBody>
          <a:bodyPr anchor="b">
            <a:normAutofit/>
          </a:bodyPr>
          <a:lstStyle/>
          <a:p>
            <a:r>
              <a:rPr lang="en-US" sz="5400"/>
              <a:t>Hardhat</a:t>
            </a:r>
            <a:endParaRPr lang="en-ID" sz="5400"/>
          </a:p>
        </p:txBody>
      </p:sp>
      <p:grpSp>
        <p:nvGrpSpPr>
          <p:cNvPr id="19"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477A1B-5A5D-BFFA-BCAA-38AE865C0898}"/>
              </a:ext>
            </a:extLst>
          </p:cNvPr>
          <p:cNvSpPr>
            <a:spLocks noGrp="1"/>
          </p:cNvSpPr>
          <p:nvPr>
            <p:ph idx="1"/>
          </p:nvPr>
        </p:nvSpPr>
        <p:spPr>
          <a:xfrm>
            <a:off x="793660" y="2599509"/>
            <a:ext cx="10143668" cy="3435531"/>
          </a:xfrm>
        </p:spPr>
        <p:txBody>
          <a:bodyPr anchor="ctr">
            <a:normAutofit/>
          </a:bodyPr>
          <a:lstStyle/>
          <a:p>
            <a:r>
              <a:rPr lang="en-US" sz="2400" b="0" i="0">
                <a:latin typeface="Arial"/>
                <a:ea typeface="Arial"/>
                <a:cs typeface="Arial"/>
                <a:sym typeface="Arial"/>
              </a:rPr>
              <a:t>Hardhat is a development environment for Ethereum software. It consists of different components for editing, compiling, debugging and deploying your smart contracts and dApps, all of which work together to create a complete development environment.</a:t>
            </a:r>
            <a:endParaRPr lang="en-US" sz="2400"/>
          </a:p>
        </p:txBody>
      </p:sp>
    </p:spTree>
    <p:extLst>
      <p:ext uri="{BB962C8B-B14F-4D97-AF65-F5344CB8AC3E}">
        <p14:creationId xmlns:p14="http://schemas.microsoft.com/office/powerpoint/2010/main" val="215938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1B2B7-23D8-7B02-AFE3-57F3429FF9E0}"/>
              </a:ext>
            </a:extLst>
          </p:cNvPr>
          <p:cNvSpPr>
            <a:spLocks noGrp="1"/>
          </p:cNvSpPr>
          <p:nvPr>
            <p:ph type="title"/>
          </p:nvPr>
        </p:nvSpPr>
        <p:spPr>
          <a:xfrm>
            <a:off x="841248" y="256032"/>
            <a:ext cx="10506456" cy="1014984"/>
          </a:xfrm>
        </p:spPr>
        <p:txBody>
          <a:bodyPr anchor="b">
            <a:normAutofit/>
          </a:bodyPr>
          <a:lstStyle/>
          <a:p>
            <a:r>
              <a:rPr lang="en-US" dirty="0"/>
              <a:t>Installing</a:t>
            </a:r>
            <a:endParaRPr lang="en-ID"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BE1D82B-0CC6-9D18-6256-F39D750AEEF1}"/>
              </a:ext>
            </a:extLst>
          </p:cNvPr>
          <p:cNvGraphicFramePr>
            <a:graphicFrameLocks noGrp="1"/>
          </p:cNvGraphicFramePr>
          <p:nvPr>
            <p:ph idx="1"/>
            <p:extLst>
              <p:ext uri="{D42A27DB-BD31-4B8C-83A1-F6EECF244321}">
                <p14:modId xmlns:p14="http://schemas.microsoft.com/office/powerpoint/2010/main" val="10000454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39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E58E-9095-2D10-1856-E8ACB4E58EEB}"/>
              </a:ext>
            </a:extLst>
          </p:cNvPr>
          <p:cNvSpPr>
            <a:spLocks noGrp="1"/>
          </p:cNvSpPr>
          <p:nvPr>
            <p:ph type="title"/>
          </p:nvPr>
        </p:nvSpPr>
        <p:spPr/>
        <p:txBody>
          <a:bodyPr/>
          <a:lstStyle/>
          <a:p>
            <a:r>
              <a:rPr lang="en-US" dirty="0"/>
              <a:t>SETTING PROJECT HARDHAT</a:t>
            </a:r>
            <a:endParaRPr lang="en-ID" dirty="0"/>
          </a:p>
        </p:txBody>
      </p:sp>
      <p:pic>
        <p:nvPicPr>
          <p:cNvPr id="4" name="Google Shape;179;p4">
            <a:extLst>
              <a:ext uri="{FF2B5EF4-FFF2-40B4-BE49-F238E27FC236}">
                <a16:creationId xmlns:a16="http://schemas.microsoft.com/office/drawing/2014/main" id="{F36CE764-431B-0B4E-D97E-1DBC74E73B88}"/>
              </a:ext>
            </a:extLst>
          </p:cNvPr>
          <p:cNvPicPr preferRelativeResize="0">
            <a:picLocks noGrp="1"/>
          </p:cNvPicPr>
          <p:nvPr>
            <p:ph idx="1"/>
          </p:nvPr>
        </p:nvPicPr>
        <p:blipFill rotWithShape="1">
          <a:blip r:embed="rId2">
            <a:alphaModFix/>
          </a:blip>
          <a:srcRect/>
          <a:stretch/>
        </p:blipFill>
        <p:spPr>
          <a:xfrm>
            <a:off x="238706" y="1690688"/>
            <a:ext cx="5857293" cy="4351338"/>
          </a:xfrm>
          <a:prstGeom prst="rect">
            <a:avLst/>
          </a:prstGeom>
          <a:noFill/>
          <a:ln>
            <a:noFill/>
          </a:ln>
          <a:effectLst>
            <a:outerShdw blurRad="25400">
              <a:srgbClr val="000000">
                <a:alpha val="45882"/>
              </a:srgbClr>
            </a:outerShdw>
          </a:effectLst>
        </p:spPr>
      </p:pic>
      <p:pic>
        <p:nvPicPr>
          <p:cNvPr id="5" name="Google Shape;180;p4">
            <a:extLst>
              <a:ext uri="{FF2B5EF4-FFF2-40B4-BE49-F238E27FC236}">
                <a16:creationId xmlns:a16="http://schemas.microsoft.com/office/drawing/2014/main" id="{F6D52AAA-03CA-A34F-547A-3F01B5B9B62E}"/>
              </a:ext>
            </a:extLst>
          </p:cNvPr>
          <p:cNvPicPr preferRelativeResize="0"/>
          <p:nvPr/>
        </p:nvPicPr>
        <p:blipFill rotWithShape="1">
          <a:blip r:embed="rId3">
            <a:alphaModFix/>
          </a:blip>
          <a:srcRect/>
          <a:stretch/>
        </p:blipFill>
        <p:spPr>
          <a:xfrm>
            <a:off x="6400800" y="1690688"/>
            <a:ext cx="5552494" cy="4351338"/>
          </a:xfrm>
          <a:prstGeom prst="rect">
            <a:avLst/>
          </a:prstGeom>
          <a:noFill/>
          <a:ln>
            <a:noFill/>
          </a:ln>
        </p:spPr>
      </p:pic>
    </p:spTree>
    <p:extLst>
      <p:ext uri="{BB962C8B-B14F-4D97-AF65-F5344CB8AC3E}">
        <p14:creationId xmlns:p14="http://schemas.microsoft.com/office/powerpoint/2010/main" val="38203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9E07-F292-4310-5296-AF5EC837523A}"/>
              </a:ext>
            </a:extLst>
          </p:cNvPr>
          <p:cNvSpPr>
            <a:spLocks noGrp="1"/>
          </p:cNvSpPr>
          <p:nvPr>
            <p:ph type="title"/>
          </p:nvPr>
        </p:nvSpPr>
        <p:spPr/>
        <p:txBody>
          <a:bodyPr/>
          <a:lstStyle/>
          <a:p>
            <a:r>
              <a:rPr lang="en-US" dirty="0"/>
              <a:t>SIMPLE HARDHAT PROJECT</a:t>
            </a:r>
            <a:endParaRPr lang="en-ID" dirty="0"/>
          </a:p>
        </p:txBody>
      </p:sp>
      <p:pic>
        <p:nvPicPr>
          <p:cNvPr id="4" name="Google Shape;186;p5">
            <a:extLst>
              <a:ext uri="{FF2B5EF4-FFF2-40B4-BE49-F238E27FC236}">
                <a16:creationId xmlns:a16="http://schemas.microsoft.com/office/drawing/2014/main" id="{2574C0FC-9D46-3ADB-72F6-A571AE3EAEBF}"/>
              </a:ext>
            </a:extLst>
          </p:cNvPr>
          <p:cNvPicPr preferRelativeResize="0">
            <a:picLocks noGrp="1"/>
          </p:cNvPicPr>
          <p:nvPr>
            <p:ph idx="1"/>
          </p:nvPr>
        </p:nvPicPr>
        <p:blipFill rotWithShape="1">
          <a:blip r:embed="rId2">
            <a:alphaModFix/>
          </a:blip>
          <a:srcRect/>
          <a:stretch/>
        </p:blipFill>
        <p:spPr>
          <a:xfrm>
            <a:off x="2952478" y="1825625"/>
            <a:ext cx="6287043" cy="4351338"/>
          </a:xfrm>
          <a:prstGeom prst="rect">
            <a:avLst/>
          </a:prstGeom>
          <a:noFill/>
          <a:ln>
            <a:noFill/>
          </a:ln>
          <a:effectLst>
            <a:outerShdw blurRad="25400">
              <a:srgbClr val="000000">
                <a:alpha val="45882"/>
              </a:srgbClr>
            </a:outerShdw>
          </a:effectLst>
        </p:spPr>
      </p:pic>
    </p:spTree>
    <p:extLst>
      <p:ext uri="{BB962C8B-B14F-4D97-AF65-F5344CB8AC3E}">
        <p14:creationId xmlns:p14="http://schemas.microsoft.com/office/powerpoint/2010/main" val="305318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DF5982-038A-EC52-8C16-514EBBF54617}"/>
              </a:ext>
            </a:extLst>
          </p:cNvPr>
          <p:cNvSpPr>
            <a:spLocks noGrp="1"/>
          </p:cNvSpPr>
          <p:nvPr>
            <p:ph sz="half" idx="1"/>
          </p:nvPr>
        </p:nvSpPr>
        <p:spPr>
          <a:xfrm>
            <a:off x="1452656" y="1072055"/>
            <a:ext cx="4483324" cy="4329340"/>
          </a:xfrm>
        </p:spPr>
        <p:txBody>
          <a:bodyPr>
            <a:normAutofit/>
          </a:bodyPr>
          <a:lstStyle/>
          <a:p>
            <a:r>
              <a:rPr lang="en-US" sz="1600" dirty="0"/>
              <a:t>#Testing</a:t>
            </a:r>
          </a:p>
          <a:p>
            <a:pPr lvl="0"/>
            <a:r>
              <a:rPr lang="en-US" sz="1600" dirty="0"/>
              <a:t>When it comes to testing your contracts, the sample project comes with some useful functionality:</a:t>
            </a:r>
          </a:p>
          <a:p>
            <a:pPr lvl="0"/>
            <a:r>
              <a:rPr lang="en-US" sz="1600" dirty="0"/>
              <a:t>The built-in Hardhat Network as the development network to test on, along with the Hardhat Network Helpers library to manipulate this network.</a:t>
            </a:r>
          </a:p>
          <a:p>
            <a:pPr lvl="0"/>
            <a:r>
              <a:rPr lang="en-US" sz="1600" dirty="0"/>
              <a:t>Mocha as the test runner, Chai as the assertion library, and the Hardhat Chai Matchers to extend Chai with contracts-related functionality.</a:t>
            </a:r>
          </a:p>
          <a:p>
            <a:pPr lvl="0"/>
            <a:r>
              <a:rPr lang="en-US" sz="1600" dirty="0"/>
              <a:t>The  ethers.js library to interact with the network and with contracts.</a:t>
            </a:r>
          </a:p>
          <a:p>
            <a:pPr lvl="0"/>
            <a:r>
              <a:rPr lang="en-US" sz="1600" dirty="0"/>
              <a:t>As well as other useful plugins. You can learn more about this in the Testing contracts guide.</a:t>
            </a:r>
          </a:p>
        </p:txBody>
      </p:sp>
      <p:sp>
        <p:nvSpPr>
          <p:cNvPr id="4" name="Content Placeholder 3">
            <a:extLst>
              <a:ext uri="{FF2B5EF4-FFF2-40B4-BE49-F238E27FC236}">
                <a16:creationId xmlns:a16="http://schemas.microsoft.com/office/drawing/2014/main" id="{FB04C6EA-E1C5-B653-D982-3D57DDD59143}"/>
              </a:ext>
            </a:extLst>
          </p:cNvPr>
          <p:cNvSpPr>
            <a:spLocks noGrp="1"/>
          </p:cNvSpPr>
          <p:nvPr>
            <p:ph sz="half" idx="2"/>
          </p:nvPr>
        </p:nvSpPr>
        <p:spPr>
          <a:xfrm>
            <a:off x="6256020" y="1072055"/>
            <a:ext cx="4554501" cy="4329340"/>
          </a:xfrm>
        </p:spPr>
        <p:txBody>
          <a:bodyPr>
            <a:normAutofit/>
          </a:bodyPr>
          <a:lstStyle/>
          <a:p>
            <a:r>
              <a:rPr lang="en-US" sz="1800" dirty="0"/>
              <a:t>#External networks</a:t>
            </a:r>
          </a:p>
          <a:p>
            <a:pPr lvl="0"/>
            <a:r>
              <a:rPr lang="en-US" sz="1800" dirty="0"/>
              <a:t>If you need to use an external network, like an Ethereum </a:t>
            </a:r>
            <a:r>
              <a:rPr lang="en-US" sz="1800" dirty="0" err="1"/>
              <a:t>testnet</a:t>
            </a:r>
            <a:r>
              <a:rPr lang="en-US" sz="1800" dirty="0"/>
              <a:t>, </a:t>
            </a:r>
            <a:r>
              <a:rPr lang="en-US" sz="1800" dirty="0" err="1"/>
              <a:t>mainnet</a:t>
            </a:r>
            <a:r>
              <a:rPr lang="en-US" sz="1800" dirty="0"/>
              <a:t> or some other specific node software, you can set it up using the networks configuration entries in the exported object in hardhat.config.js, which is how Hardhat projects manage settings.</a:t>
            </a:r>
          </a:p>
          <a:p>
            <a:pPr lvl="0"/>
            <a:r>
              <a:rPr lang="en-US" sz="1800" dirty="0"/>
              <a:t>You can use of the --network CLI parameter to quickly change the network.</a:t>
            </a:r>
          </a:p>
          <a:p>
            <a:pPr lvl="0"/>
            <a:r>
              <a:rPr lang="en-US" sz="1800" dirty="0"/>
              <a:t>Take a look at the networks configuration section to learn more about setting up different networks.</a:t>
            </a:r>
          </a:p>
        </p:txBody>
      </p:sp>
    </p:spTree>
    <p:extLst>
      <p:ext uri="{BB962C8B-B14F-4D97-AF65-F5344CB8AC3E}">
        <p14:creationId xmlns:p14="http://schemas.microsoft.com/office/powerpoint/2010/main" val="20503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59FE-59CD-9CAD-15AA-3F51440ABB71}"/>
              </a:ext>
            </a:extLst>
          </p:cNvPr>
          <p:cNvSpPr>
            <a:spLocks noGrp="1"/>
          </p:cNvSpPr>
          <p:nvPr>
            <p:ph type="title"/>
          </p:nvPr>
        </p:nvSpPr>
        <p:spPr/>
        <p:txBody>
          <a:bodyPr/>
          <a:lstStyle/>
          <a:p>
            <a:endParaRPr lang="en-ID"/>
          </a:p>
        </p:txBody>
      </p:sp>
      <p:pic>
        <p:nvPicPr>
          <p:cNvPr id="4" name="Google Shape;197;p7">
            <a:extLst>
              <a:ext uri="{FF2B5EF4-FFF2-40B4-BE49-F238E27FC236}">
                <a16:creationId xmlns:a16="http://schemas.microsoft.com/office/drawing/2014/main" id="{8469E3D4-2572-84FD-A628-D9AEDC06A4CD}"/>
              </a:ext>
            </a:extLst>
          </p:cNvPr>
          <p:cNvPicPr preferRelativeResize="0">
            <a:picLocks noGrp="1"/>
          </p:cNvPicPr>
          <p:nvPr>
            <p:ph idx="1"/>
          </p:nvPr>
        </p:nvPicPr>
        <p:blipFill rotWithShape="1">
          <a:blip r:embed="rId2">
            <a:alphaModFix/>
          </a:blip>
          <a:srcRect/>
          <a:stretch/>
        </p:blipFill>
        <p:spPr>
          <a:xfrm>
            <a:off x="220823" y="1690687"/>
            <a:ext cx="5526833" cy="4520375"/>
          </a:xfrm>
          <a:prstGeom prst="rect">
            <a:avLst/>
          </a:prstGeom>
          <a:noFill/>
          <a:ln>
            <a:noFill/>
          </a:ln>
          <a:effectLst>
            <a:outerShdw blurRad="25400">
              <a:srgbClr val="000000">
                <a:alpha val="45882"/>
              </a:srgbClr>
            </a:outerShdw>
          </a:effectLst>
        </p:spPr>
      </p:pic>
      <p:pic>
        <p:nvPicPr>
          <p:cNvPr id="5" name="Google Shape;203;p8">
            <a:extLst>
              <a:ext uri="{FF2B5EF4-FFF2-40B4-BE49-F238E27FC236}">
                <a16:creationId xmlns:a16="http://schemas.microsoft.com/office/drawing/2014/main" id="{E04B20C0-799D-C44E-23FB-D20FB5080965}"/>
              </a:ext>
            </a:extLst>
          </p:cNvPr>
          <p:cNvPicPr preferRelativeResize="0">
            <a:picLocks/>
          </p:cNvPicPr>
          <p:nvPr/>
        </p:nvPicPr>
        <p:blipFill rotWithShape="1">
          <a:blip r:embed="rId3">
            <a:alphaModFix/>
          </a:blip>
          <a:srcRect/>
          <a:stretch/>
        </p:blipFill>
        <p:spPr>
          <a:xfrm>
            <a:off x="6096000" y="1690687"/>
            <a:ext cx="5875177" cy="4520375"/>
          </a:xfrm>
          <a:prstGeom prst="rect">
            <a:avLst/>
          </a:prstGeom>
          <a:noFill/>
          <a:ln>
            <a:noFill/>
          </a:ln>
          <a:effectLst>
            <a:outerShdw blurRad="25400">
              <a:srgbClr val="000000">
                <a:alpha val="45882"/>
              </a:srgbClr>
            </a:outerShdw>
          </a:effectLst>
        </p:spPr>
      </p:pic>
    </p:spTree>
    <p:extLst>
      <p:ext uri="{BB962C8B-B14F-4D97-AF65-F5344CB8AC3E}">
        <p14:creationId xmlns:p14="http://schemas.microsoft.com/office/powerpoint/2010/main" val="17944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8"/>
        <p:cNvGrpSpPr/>
        <p:nvPr/>
      </p:nvGrpSpPr>
      <p:grpSpPr>
        <a:xfrm>
          <a:off x="0" y="0"/>
          <a:ext cx="0" cy="0"/>
          <a:chOff x="0" y="0"/>
          <a:chExt cx="0" cy="0"/>
        </a:xfrm>
      </p:grpSpPr>
      <p:sp>
        <p:nvSpPr>
          <p:cNvPr id="216" name="Rectangle 215">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0" name="Google Shape;210;p9"/>
          <p:cNvPicPr preferRelativeResize="0">
            <a:picLocks noGrp="1"/>
          </p:cNvPicPr>
          <p:nvPr>
            <p:ph type="body" idx="1"/>
          </p:nvPr>
        </p:nvPicPr>
        <p:blipFill rotWithShape="1">
          <a:blip r:embed="rId3">
            <a:alphaModFix/>
          </a:blip>
          <a:srcRect/>
          <a:stretch/>
        </p:blipFill>
        <p:spPr>
          <a:xfrm>
            <a:off x="1035050" y="2384425"/>
            <a:ext cx="5172075" cy="3616325"/>
          </a:xfrm>
          <a:prstGeom prst="rect">
            <a:avLst/>
          </a:prstGeom>
        </p:spPr>
      </p:pic>
      <p:pic>
        <p:nvPicPr>
          <p:cNvPr id="211" name="Google Shape;211;p9"/>
          <p:cNvPicPr preferRelativeResize="0"/>
          <p:nvPr/>
        </p:nvPicPr>
        <p:blipFill rotWithShape="1">
          <a:blip r:embed="rId4">
            <a:alphaModFix/>
          </a:blip>
          <a:srcRect/>
          <a:stretch/>
        </p:blipFill>
        <p:spPr>
          <a:xfrm>
            <a:off x="6275388" y="2384425"/>
            <a:ext cx="4878388" cy="3616325"/>
          </a:xfrm>
          <a:prstGeom prst="rect">
            <a:avLst/>
          </a:prstGeom>
        </p:spPr>
      </p:pic>
      <p:sp>
        <p:nvSpPr>
          <p:cNvPr id="209" name="Google Shape;209;p9"/>
          <p:cNvSpPr txBox="1">
            <a:spLocks noGrp="1"/>
          </p:cNvSpPr>
          <p:nvPr>
            <p:ph type="title"/>
          </p:nvPr>
        </p:nvSpPr>
        <p:spPr>
          <a:xfrm>
            <a:off x="870204" y="606564"/>
            <a:ext cx="10451592" cy="1325563"/>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lt2"/>
              </a:buClr>
              <a:buSzPts val="4600"/>
              <a:buFont typeface="Sorts Mill Goudy"/>
              <a:buNone/>
            </a:pPr>
            <a:r>
              <a:rPr lang="en-US"/>
              <a:t>CONFIGURING COMPILER</a:t>
            </a:r>
            <a:endParaRPr lang="en-I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340</Words>
  <Application>Microsoft Office PowerPoint</Application>
  <PresentationFormat>Widescreen</PresentationFormat>
  <Paragraphs>21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Sorts Mill Goudy</vt:lpstr>
      <vt:lpstr>Office Theme</vt:lpstr>
      <vt:lpstr>Lesson 6</vt:lpstr>
      <vt:lpstr>Hikmah Nisya - 1103184094 Radzis Araaf Jaya Jamaludin - 1103184234 Raudhatul Rafiqah Assyahiddini - 1103180225</vt:lpstr>
      <vt:lpstr>Hardhat</vt:lpstr>
      <vt:lpstr>Installing</vt:lpstr>
      <vt:lpstr>SETTING PROJECT HARDHAT</vt:lpstr>
      <vt:lpstr>SIMPLE HARDHAT PROJECT</vt:lpstr>
      <vt:lpstr>PowerPoint Presentation</vt:lpstr>
      <vt:lpstr>PowerPoint Presentation</vt:lpstr>
      <vt:lpstr>CONFIGURING COMPILER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dc:title>
  <dc:creator>RAUDHATUL RAFIQAH ASSYAHIDDINI</dc:creator>
  <cp:lastModifiedBy>RAUDHATUL RAFIQAH ASSYAHIDDINI</cp:lastModifiedBy>
  <cp:revision>1</cp:revision>
  <dcterms:created xsi:type="dcterms:W3CDTF">2022-07-09T14:01:54Z</dcterms:created>
  <dcterms:modified xsi:type="dcterms:W3CDTF">2022-07-09T16:06:24Z</dcterms:modified>
</cp:coreProperties>
</file>