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4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B7FACA-4B4D-4696-B07B-4BF346E81FC4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E4F98B-ACB3-4DDE-A2F8-C7BFFFB10C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36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691" y="4325112"/>
            <a:ext cx="9144000" cy="698113"/>
          </a:xfrm>
        </p:spPr>
        <p:txBody>
          <a:bodyPr/>
          <a:lstStyle/>
          <a:p>
            <a:r>
              <a:rPr lang="en-GB" dirty="0"/>
              <a:t>NEXTJS NFT Marketplace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0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FC63-B885-D148-379C-C04FE1D6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023360"/>
          </a:xfrm>
        </p:spPr>
        <p:txBody>
          <a:bodyPr>
            <a:normAutofit/>
          </a:bodyPr>
          <a:lstStyle/>
          <a:p>
            <a:r>
              <a:rPr lang="en-US" sz="4400" dirty="0"/>
              <a:t>Hikmah </a:t>
            </a:r>
            <a:r>
              <a:rPr lang="en-US" sz="4400" dirty="0" err="1"/>
              <a:t>Nisya</a:t>
            </a:r>
            <a:r>
              <a:rPr lang="en-US" sz="4400" dirty="0"/>
              <a:t> - 1103184094</a:t>
            </a:r>
            <a:br>
              <a:rPr lang="en-US" sz="4400" dirty="0"/>
            </a:br>
            <a:r>
              <a:rPr lang="en-US" sz="4400" dirty="0" err="1"/>
              <a:t>Radzis</a:t>
            </a:r>
            <a:r>
              <a:rPr lang="en-US" sz="4400" dirty="0"/>
              <a:t> </a:t>
            </a:r>
            <a:r>
              <a:rPr lang="en-US" sz="4400" dirty="0" err="1"/>
              <a:t>Araaf</a:t>
            </a:r>
            <a:r>
              <a:rPr lang="en-US" sz="4400" dirty="0"/>
              <a:t> Jaya </a:t>
            </a:r>
            <a:r>
              <a:rPr lang="en-US" sz="4400" dirty="0" err="1"/>
              <a:t>Jamaludin</a:t>
            </a:r>
            <a:r>
              <a:rPr lang="en-US" sz="4400" dirty="0"/>
              <a:t> - 1103184234</a:t>
            </a:r>
            <a:br>
              <a:rPr lang="en-US" sz="4400" dirty="0"/>
            </a:br>
            <a:r>
              <a:rPr lang="en-US" sz="4400" dirty="0" err="1"/>
              <a:t>Raudhatul</a:t>
            </a:r>
            <a:r>
              <a:rPr lang="en-US" sz="4400" dirty="0"/>
              <a:t> </a:t>
            </a:r>
            <a:r>
              <a:rPr lang="en-US" sz="4400" dirty="0" err="1"/>
              <a:t>Rafiqah</a:t>
            </a:r>
            <a:r>
              <a:rPr lang="en-US" sz="4400" dirty="0"/>
              <a:t> </a:t>
            </a:r>
            <a:r>
              <a:rPr lang="en-US" sz="4400" dirty="0" err="1"/>
              <a:t>Assyahiddini</a:t>
            </a:r>
            <a:r>
              <a:rPr lang="en-US" sz="4400" dirty="0"/>
              <a:t> - 1103180225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9060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17" y="3971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I: NFT Marketplace Contracts (</a:t>
            </a:r>
            <a:r>
              <a:rPr lang="en-GB" dirty="0"/>
              <a:t>Setup)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14325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12" y="2791364"/>
            <a:ext cx="7400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0178"/>
            <a:ext cx="10058400" cy="1450757"/>
          </a:xfrm>
        </p:spPr>
        <p:txBody>
          <a:bodyPr/>
          <a:lstStyle/>
          <a:p>
            <a:r>
              <a:rPr lang="en-US" dirty="0"/>
              <a:t>Part I: NFT Marketplace Contracts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65" y="1751417"/>
            <a:ext cx="31718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2" y="2726755"/>
            <a:ext cx="5385602" cy="3832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7" y="2726756"/>
            <a:ext cx="5566781" cy="38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7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Contracts (deploy)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805" y="2126845"/>
            <a:ext cx="31337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2" y="3022549"/>
            <a:ext cx="8817005" cy="37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NFT Marketplace Contracts (unit test)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982" y="1846263"/>
            <a:ext cx="89003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9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56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LESSON 15</vt:lpstr>
      <vt:lpstr>PowerPoint Presentation</vt:lpstr>
      <vt:lpstr>Part I: NFT Marketplace Contracts (Setup)</vt:lpstr>
      <vt:lpstr>Part I: NFT Marketplace Contracts</vt:lpstr>
      <vt:lpstr>Part I: NFT Marketplace Contracts (deploy)</vt:lpstr>
      <vt:lpstr>Part I: NFT Marketplace Contracts (unit test)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</dc:title>
  <dc:creator>Radzis araaf jaya</dc:creator>
  <cp:lastModifiedBy>razetoo69@gmail.com</cp:lastModifiedBy>
  <cp:revision>10</cp:revision>
  <dcterms:created xsi:type="dcterms:W3CDTF">2022-07-04T08:00:19Z</dcterms:created>
  <dcterms:modified xsi:type="dcterms:W3CDTF">2022-07-09T15:11:43Z</dcterms:modified>
</cp:coreProperties>
</file>