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B3EE6-5405-A1B7-7B0D-518C912704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A527F6C9-23FC-781E-D084-5E1130AF02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C043ED9C-6726-D757-2515-41F437E23B38}"/>
              </a:ext>
            </a:extLst>
          </p:cNvPr>
          <p:cNvSpPr>
            <a:spLocks noGrp="1"/>
          </p:cNvSpPr>
          <p:nvPr>
            <p:ph type="dt" sz="half" idx="10"/>
          </p:nvPr>
        </p:nvSpPr>
        <p:spPr/>
        <p:txBody>
          <a:bodyPr/>
          <a:lstStyle/>
          <a:p>
            <a:fld id="{1D40B933-9829-491A-BBDB-DF5D0D54B81B}" type="datetimeFigureOut">
              <a:rPr lang="en-ID" smtClean="0"/>
              <a:t>09/07/2022</a:t>
            </a:fld>
            <a:endParaRPr lang="en-ID"/>
          </a:p>
        </p:txBody>
      </p:sp>
      <p:sp>
        <p:nvSpPr>
          <p:cNvPr id="5" name="Footer Placeholder 4">
            <a:extLst>
              <a:ext uri="{FF2B5EF4-FFF2-40B4-BE49-F238E27FC236}">
                <a16:creationId xmlns:a16="http://schemas.microsoft.com/office/drawing/2014/main" id="{1D9CD501-407D-F4B6-96C2-7C2DFBCBF52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6FF2BFC-4605-59EE-9B48-1E3A9A30DB81}"/>
              </a:ext>
            </a:extLst>
          </p:cNvPr>
          <p:cNvSpPr>
            <a:spLocks noGrp="1"/>
          </p:cNvSpPr>
          <p:nvPr>
            <p:ph type="sldNum" sz="quarter" idx="12"/>
          </p:nvPr>
        </p:nvSpPr>
        <p:spPr/>
        <p:txBody>
          <a:bodyPr/>
          <a:lstStyle/>
          <a:p>
            <a:fld id="{07373463-5127-4F9C-BDFD-3A187B358CEE}" type="slidenum">
              <a:rPr lang="en-ID" smtClean="0"/>
              <a:t>‹#›</a:t>
            </a:fld>
            <a:endParaRPr lang="en-ID"/>
          </a:p>
        </p:txBody>
      </p:sp>
    </p:spTree>
    <p:extLst>
      <p:ext uri="{BB962C8B-B14F-4D97-AF65-F5344CB8AC3E}">
        <p14:creationId xmlns:p14="http://schemas.microsoft.com/office/powerpoint/2010/main" val="1160242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7A71-1897-9217-673B-BD4E5F1F9245}"/>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78B31A55-95D7-673B-7C31-76B2665873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F4ACD23F-FCBA-17AF-9BD8-A52E251FA9A9}"/>
              </a:ext>
            </a:extLst>
          </p:cNvPr>
          <p:cNvSpPr>
            <a:spLocks noGrp="1"/>
          </p:cNvSpPr>
          <p:nvPr>
            <p:ph type="dt" sz="half" idx="10"/>
          </p:nvPr>
        </p:nvSpPr>
        <p:spPr/>
        <p:txBody>
          <a:bodyPr/>
          <a:lstStyle/>
          <a:p>
            <a:fld id="{1D40B933-9829-491A-BBDB-DF5D0D54B81B}" type="datetimeFigureOut">
              <a:rPr lang="en-ID" smtClean="0"/>
              <a:t>09/07/2022</a:t>
            </a:fld>
            <a:endParaRPr lang="en-ID"/>
          </a:p>
        </p:txBody>
      </p:sp>
      <p:sp>
        <p:nvSpPr>
          <p:cNvPr id="5" name="Footer Placeholder 4">
            <a:extLst>
              <a:ext uri="{FF2B5EF4-FFF2-40B4-BE49-F238E27FC236}">
                <a16:creationId xmlns:a16="http://schemas.microsoft.com/office/drawing/2014/main" id="{7855211F-9370-C7E8-BCF6-C7F63B9D6A4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93BDE53-6E00-9B3C-96AD-E3F9235B51BC}"/>
              </a:ext>
            </a:extLst>
          </p:cNvPr>
          <p:cNvSpPr>
            <a:spLocks noGrp="1"/>
          </p:cNvSpPr>
          <p:nvPr>
            <p:ph type="sldNum" sz="quarter" idx="12"/>
          </p:nvPr>
        </p:nvSpPr>
        <p:spPr/>
        <p:txBody>
          <a:bodyPr/>
          <a:lstStyle/>
          <a:p>
            <a:fld id="{07373463-5127-4F9C-BDFD-3A187B358CEE}" type="slidenum">
              <a:rPr lang="en-ID" smtClean="0"/>
              <a:t>‹#›</a:t>
            </a:fld>
            <a:endParaRPr lang="en-ID"/>
          </a:p>
        </p:txBody>
      </p:sp>
    </p:spTree>
    <p:extLst>
      <p:ext uri="{BB962C8B-B14F-4D97-AF65-F5344CB8AC3E}">
        <p14:creationId xmlns:p14="http://schemas.microsoft.com/office/powerpoint/2010/main" val="1353263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F0D371-1C78-83C4-E878-3E3F216EF6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A14B94A9-9EC6-3076-E6F5-CF53BD91BB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E1BB9AE-A1A9-60D6-6789-F654F4847EA8}"/>
              </a:ext>
            </a:extLst>
          </p:cNvPr>
          <p:cNvSpPr>
            <a:spLocks noGrp="1"/>
          </p:cNvSpPr>
          <p:nvPr>
            <p:ph type="dt" sz="half" idx="10"/>
          </p:nvPr>
        </p:nvSpPr>
        <p:spPr/>
        <p:txBody>
          <a:bodyPr/>
          <a:lstStyle/>
          <a:p>
            <a:fld id="{1D40B933-9829-491A-BBDB-DF5D0D54B81B}" type="datetimeFigureOut">
              <a:rPr lang="en-ID" smtClean="0"/>
              <a:t>09/07/2022</a:t>
            </a:fld>
            <a:endParaRPr lang="en-ID"/>
          </a:p>
        </p:txBody>
      </p:sp>
      <p:sp>
        <p:nvSpPr>
          <p:cNvPr id="5" name="Footer Placeholder 4">
            <a:extLst>
              <a:ext uri="{FF2B5EF4-FFF2-40B4-BE49-F238E27FC236}">
                <a16:creationId xmlns:a16="http://schemas.microsoft.com/office/drawing/2014/main" id="{88B67BDC-7435-EC26-8229-65DB25C16E07}"/>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ACD7AEE-3035-D6AA-E381-A92FA260481E}"/>
              </a:ext>
            </a:extLst>
          </p:cNvPr>
          <p:cNvSpPr>
            <a:spLocks noGrp="1"/>
          </p:cNvSpPr>
          <p:nvPr>
            <p:ph type="sldNum" sz="quarter" idx="12"/>
          </p:nvPr>
        </p:nvSpPr>
        <p:spPr/>
        <p:txBody>
          <a:bodyPr/>
          <a:lstStyle/>
          <a:p>
            <a:fld id="{07373463-5127-4F9C-BDFD-3A187B358CEE}" type="slidenum">
              <a:rPr lang="en-ID" smtClean="0"/>
              <a:t>‹#›</a:t>
            </a:fld>
            <a:endParaRPr lang="en-ID"/>
          </a:p>
        </p:txBody>
      </p:sp>
    </p:spTree>
    <p:extLst>
      <p:ext uri="{BB962C8B-B14F-4D97-AF65-F5344CB8AC3E}">
        <p14:creationId xmlns:p14="http://schemas.microsoft.com/office/powerpoint/2010/main" val="2879314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FC549-AD0B-13C2-2561-BB61CCE4EEAD}"/>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5C0B5ADC-CC0C-4C61-FFC1-4E06B86001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383B8237-A253-3F6D-EA57-48A5E5DC4197}"/>
              </a:ext>
            </a:extLst>
          </p:cNvPr>
          <p:cNvSpPr>
            <a:spLocks noGrp="1"/>
          </p:cNvSpPr>
          <p:nvPr>
            <p:ph type="dt" sz="half" idx="10"/>
          </p:nvPr>
        </p:nvSpPr>
        <p:spPr/>
        <p:txBody>
          <a:bodyPr/>
          <a:lstStyle/>
          <a:p>
            <a:fld id="{1D40B933-9829-491A-BBDB-DF5D0D54B81B}" type="datetimeFigureOut">
              <a:rPr lang="en-ID" smtClean="0"/>
              <a:t>09/07/2022</a:t>
            </a:fld>
            <a:endParaRPr lang="en-ID"/>
          </a:p>
        </p:txBody>
      </p:sp>
      <p:sp>
        <p:nvSpPr>
          <p:cNvPr id="5" name="Footer Placeholder 4">
            <a:extLst>
              <a:ext uri="{FF2B5EF4-FFF2-40B4-BE49-F238E27FC236}">
                <a16:creationId xmlns:a16="http://schemas.microsoft.com/office/drawing/2014/main" id="{B9588815-61FB-3098-6319-9619C65C2A9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65496F6-D19B-80C7-F791-3229CD1FEC38}"/>
              </a:ext>
            </a:extLst>
          </p:cNvPr>
          <p:cNvSpPr>
            <a:spLocks noGrp="1"/>
          </p:cNvSpPr>
          <p:nvPr>
            <p:ph type="sldNum" sz="quarter" idx="12"/>
          </p:nvPr>
        </p:nvSpPr>
        <p:spPr/>
        <p:txBody>
          <a:bodyPr/>
          <a:lstStyle/>
          <a:p>
            <a:fld id="{07373463-5127-4F9C-BDFD-3A187B358CEE}" type="slidenum">
              <a:rPr lang="en-ID" smtClean="0"/>
              <a:t>‹#›</a:t>
            </a:fld>
            <a:endParaRPr lang="en-ID"/>
          </a:p>
        </p:txBody>
      </p:sp>
    </p:spTree>
    <p:extLst>
      <p:ext uri="{BB962C8B-B14F-4D97-AF65-F5344CB8AC3E}">
        <p14:creationId xmlns:p14="http://schemas.microsoft.com/office/powerpoint/2010/main" val="376871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A2E7F-E23E-B117-AA8E-B88768C85C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5706FCDD-AF54-53A8-C21D-620DC96B6B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8E7407-18CE-0820-C434-BEA938EFB2E6}"/>
              </a:ext>
            </a:extLst>
          </p:cNvPr>
          <p:cNvSpPr>
            <a:spLocks noGrp="1"/>
          </p:cNvSpPr>
          <p:nvPr>
            <p:ph type="dt" sz="half" idx="10"/>
          </p:nvPr>
        </p:nvSpPr>
        <p:spPr/>
        <p:txBody>
          <a:bodyPr/>
          <a:lstStyle/>
          <a:p>
            <a:fld id="{1D40B933-9829-491A-BBDB-DF5D0D54B81B}" type="datetimeFigureOut">
              <a:rPr lang="en-ID" smtClean="0"/>
              <a:t>09/07/2022</a:t>
            </a:fld>
            <a:endParaRPr lang="en-ID"/>
          </a:p>
        </p:txBody>
      </p:sp>
      <p:sp>
        <p:nvSpPr>
          <p:cNvPr id="5" name="Footer Placeholder 4">
            <a:extLst>
              <a:ext uri="{FF2B5EF4-FFF2-40B4-BE49-F238E27FC236}">
                <a16:creationId xmlns:a16="http://schemas.microsoft.com/office/drawing/2014/main" id="{1866D756-6F36-D07E-B457-428241A79262}"/>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C0D8EB20-4159-F414-E98F-78CA0ABB0440}"/>
              </a:ext>
            </a:extLst>
          </p:cNvPr>
          <p:cNvSpPr>
            <a:spLocks noGrp="1"/>
          </p:cNvSpPr>
          <p:nvPr>
            <p:ph type="sldNum" sz="quarter" idx="12"/>
          </p:nvPr>
        </p:nvSpPr>
        <p:spPr/>
        <p:txBody>
          <a:bodyPr/>
          <a:lstStyle/>
          <a:p>
            <a:fld id="{07373463-5127-4F9C-BDFD-3A187B358CEE}" type="slidenum">
              <a:rPr lang="en-ID" smtClean="0"/>
              <a:t>‹#›</a:t>
            </a:fld>
            <a:endParaRPr lang="en-ID"/>
          </a:p>
        </p:txBody>
      </p:sp>
    </p:spTree>
    <p:extLst>
      <p:ext uri="{BB962C8B-B14F-4D97-AF65-F5344CB8AC3E}">
        <p14:creationId xmlns:p14="http://schemas.microsoft.com/office/powerpoint/2010/main" val="3559699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619F3-9330-5101-34B4-A2298DD5A630}"/>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A5B2CF0C-2A67-AAA1-6E8B-997DCAB250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7999D8FA-492D-BCFC-B477-382F7786DE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B266250A-DE5C-0F9F-F9E5-639FDE5E14F6}"/>
              </a:ext>
            </a:extLst>
          </p:cNvPr>
          <p:cNvSpPr>
            <a:spLocks noGrp="1"/>
          </p:cNvSpPr>
          <p:nvPr>
            <p:ph type="dt" sz="half" idx="10"/>
          </p:nvPr>
        </p:nvSpPr>
        <p:spPr/>
        <p:txBody>
          <a:bodyPr/>
          <a:lstStyle/>
          <a:p>
            <a:fld id="{1D40B933-9829-491A-BBDB-DF5D0D54B81B}" type="datetimeFigureOut">
              <a:rPr lang="en-ID" smtClean="0"/>
              <a:t>09/07/2022</a:t>
            </a:fld>
            <a:endParaRPr lang="en-ID"/>
          </a:p>
        </p:txBody>
      </p:sp>
      <p:sp>
        <p:nvSpPr>
          <p:cNvPr id="6" name="Footer Placeholder 5">
            <a:extLst>
              <a:ext uri="{FF2B5EF4-FFF2-40B4-BE49-F238E27FC236}">
                <a16:creationId xmlns:a16="http://schemas.microsoft.com/office/drawing/2014/main" id="{DE3C314B-066F-7BEF-F4B6-A8B7B131B7E4}"/>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CD3A2E75-F31E-46F9-678C-3C8A90A19190}"/>
              </a:ext>
            </a:extLst>
          </p:cNvPr>
          <p:cNvSpPr>
            <a:spLocks noGrp="1"/>
          </p:cNvSpPr>
          <p:nvPr>
            <p:ph type="sldNum" sz="quarter" idx="12"/>
          </p:nvPr>
        </p:nvSpPr>
        <p:spPr/>
        <p:txBody>
          <a:bodyPr/>
          <a:lstStyle/>
          <a:p>
            <a:fld id="{07373463-5127-4F9C-BDFD-3A187B358CEE}" type="slidenum">
              <a:rPr lang="en-ID" smtClean="0"/>
              <a:t>‹#›</a:t>
            </a:fld>
            <a:endParaRPr lang="en-ID"/>
          </a:p>
        </p:txBody>
      </p:sp>
    </p:spTree>
    <p:extLst>
      <p:ext uri="{BB962C8B-B14F-4D97-AF65-F5344CB8AC3E}">
        <p14:creationId xmlns:p14="http://schemas.microsoft.com/office/powerpoint/2010/main" val="1859594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28CF6-73A9-7017-A1AA-59F15E811EDA}"/>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34EE3804-16CB-6CA8-76D7-149F273602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DBB9C7-FCB7-4D40-7DF5-1F391B84BA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F5362C6C-F619-B03F-8CAE-4D1413FECC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7E99C7-367F-9AA4-5789-0A3BB92A78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E4576E35-E1C6-D1D6-4C11-74DA2A40237C}"/>
              </a:ext>
            </a:extLst>
          </p:cNvPr>
          <p:cNvSpPr>
            <a:spLocks noGrp="1"/>
          </p:cNvSpPr>
          <p:nvPr>
            <p:ph type="dt" sz="half" idx="10"/>
          </p:nvPr>
        </p:nvSpPr>
        <p:spPr/>
        <p:txBody>
          <a:bodyPr/>
          <a:lstStyle/>
          <a:p>
            <a:fld id="{1D40B933-9829-491A-BBDB-DF5D0D54B81B}" type="datetimeFigureOut">
              <a:rPr lang="en-ID" smtClean="0"/>
              <a:t>09/07/2022</a:t>
            </a:fld>
            <a:endParaRPr lang="en-ID"/>
          </a:p>
        </p:txBody>
      </p:sp>
      <p:sp>
        <p:nvSpPr>
          <p:cNvPr id="8" name="Footer Placeholder 7">
            <a:extLst>
              <a:ext uri="{FF2B5EF4-FFF2-40B4-BE49-F238E27FC236}">
                <a16:creationId xmlns:a16="http://schemas.microsoft.com/office/drawing/2014/main" id="{7646E5D8-CB0C-F455-104A-9A2DDC0F8791}"/>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B5550E5F-25D2-C171-F87B-B5B0B6C1EF4F}"/>
              </a:ext>
            </a:extLst>
          </p:cNvPr>
          <p:cNvSpPr>
            <a:spLocks noGrp="1"/>
          </p:cNvSpPr>
          <p:nvPr>
            <p:ph type="sldNum" sz="quarter" idx="12"/>
          </p:nvPr>
        </p:nvSpPr>
        <p:spPr/>
        <p:txBody>
          <a:bodyPr/>
          <a:lstStyle/>
          <a:p>
            <a:fld id="{07373463-5127-4F9C-BDFD-3A187B358CEE}" type="slidenum">
              <a:rPr lang="en-ID" smtClean="0"/>
              <a:t>‹#›</a:t>
            </a:fld>
            <a:endParaRPr lang="en-ID"/>
          </a:p>
        </p:txBody>
      </p:sp>
    </p:spTree>
    <p:extLst>
      <p:ext uri="{BB962C8B-B14F-4D97-AF65-F5344CB8AC3E}">
        <p14:creationId xmlns:p14="http://schemas.microsoft.com/office/powerpoint/2010/main" val="1404640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E511-3A91-9E66-BF70-0478E15A7D23}"/>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E5458162-EE83-5547-45AA-56C5E28162CE}"/>
              </a:ext>
            </a:extLst>
          </p:cNvPr>
          <p:cNvSpPr>
            <a:spLocks noGrp="1"/>
          </p:cNvSpPr>
          <p:nvPr>
            <p:ph type="dt" sz="half" idx="10"/>
          </p:nvPr>
        </p:nvSpPr>
        <p:spPr/>
        <p:txBody>
          <a:bodyPr/>
          <a:lstStyle/>
          <a:p>
            <a:fld id="{1D40B933-9829-491A-BBDB-DF5D0D54B81B}" type="datetimeFigureOut">
              <a:rPr lang="en-ID" smtClean="0"/>
              <a:t>09/07/2022</a:t>
            </a:fld>
            <a:endParaRPr lang="en-ID"/>
          </a:p>
        </p:txBody>
      </p:sp>
      <p:sp>
        <p:nvSpPr>
          <p:cNvPr id="4" name="Footer Placeholder 3">
            <a:extLst>
              <a:ext uri="{FF2B5EF4-FFF2-40B4-BE49-F238E27FC236}">
                <a16:creationId xmlns:a16="http://schemas.microsoft.com/office/drawing/2014/main" id="{C44B8FE8-6CE0-BA84-5545-A65DC8DE16E7}"/>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0700E0A8-AB2D-6F55-5E19-CFA758336001}"/>
              </a:ext>
            </a:extLst>
          </p:cNvPr>
          <p:cNvSpPr>
            <a:spLocks noGrp="1"/>
          </p:cNvSpPr>
          <p:nvPr>
            <p:ph type="sldNum" sz="quarter" idx="12"/>
          </p:nvPr>
        </p:nvSpPr>
        <p:spPr/>
        <p:txBody>
          <a:bodyPr/>
          <a:lstStyle/>
          <a:p>
            <a:fld id="{07373463-5127-4F9C-BDFD-3A187B358CEE}" type="slidenum">
              <a:rPr lang="en-ID" smtClean="0"/>
              <a:t>‹#›</a:t>
            </a:fld>
            <a:endParaRPr lang="en-ID"/>
          </a:p>
        </p:txBody>
      </p:sp>
    </p:spTree>
    <p:extLst>
      <p:ext uri="{BB962C8B-B14F-4D97-AF65-F5344CB8AC3E}">
        <p14:creationId xmlns:p14="http://schemas.microsoft.com/office/powerpoint/2010/main" val="2526313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B6165D-CAF5-FDFD-0D0C-6C3F4EE0E15E}"/>
              </a:ext>
            </a:extLst>
          </p:cNvPr>
          <p:cNvSpPr>
            <a:spLocks noGrp="1"/>
          </p:cNvSpPr>
          <p:nvPr>
            <p:ph type="dt" sz="half" idx="10"/>
          </p:nvPr>
        </p:nvSpPr>
        <p:spPr/>
        <p:txBody>
          <a:bodyPr/>
          <a:lstStyle/>
          <a:p>
            <a:fld id="{1D40B933-9829-491A-BBDB-DF5D0D54B81B}" type="datetimeFigureOut">
              <a:rPr lang="en-ID" smtClean="0"/>
              <a:t>09/07/2022</a:t>
            </a:fld>
            <a:endParaRPr lang="en-ID"/>
          </a:p>
        </p:txBody>
      </p:sp>
      <p:sp>
        <p:nvSpPr>
          <p:cNvPr id="3" name="Footer Placeholder 2">
            <a:extLst>
              <a:ext uri="{FF2B5EF4-FFF2-40B4-BE49-F238E27FC236}">
                <a16:creationId xmlns:a16="http://schemas.microsoft.com/office/drawing/2014/main" id="{AB1BB5C3-B14F-89F2-FB25-6478D2F83DA3}"/>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A5298DC5-6B59-2C7B-5C71-9B2E18860405}"/>
              </a:ext>
            </a:extLst>
          </p:cNvPr>
          <p:cNvSpPr>
            <a:spLocks noGrp="1"/>
          </p:cNvSpPr>
          <p:nvPr>
            <p:ph type="sldNum" sz="quarter" idx="12"/>
          </p:nvPr>
        </p:nvSpPr>
        <p:spPr/>
        <p:txBody>
          <a:bodyPr/>
          <a:lstStyle/>
          <a:p>
            <a:fld id="{07373463-5127-4F9C-BDFD-3A187B358CEE}" type="slidenum">
              <a:rPr lang="en-ID" smtClean="0"/>
              <a:t>‹#›</a:t>
            </a:fld>
            <a:endParaRPr lang="en-ID"/>
          </a:p>
        </p:txBody>
      </p:sp>
    </p:spTree>
    <p:extLst>
      <p:ext uri="{BB962C8B-B14F-4D97-AF65-F5344CB8AC3E}">
        <p14:creationId xmlns:p14="http://schemas.microsoft.com/office/powerpoint/2010/main" val="304380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6DDA2-6ABE-AFD2-3244-F80164E65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1A81371E-3029-DDE9-C9D0-E611158A55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4B578624-106A-59F9-F0F6-C79A11CDA3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7F99F0-3115-5391-3A44-53445A714876}"/>
              </a:ext>
            </a:extLst>
          </p:cNvPr>
          <p:cNvSpPr>
            <a:spLocks noGrp="1"/>
          </p:cNvSpPr>
          <p:nvPr>
            <p:ph type="dt" sz="half" idx="10"/>
          </p:nvPr>
        </p:nvSpPr>
        <p:spPr/>
        <p:txBody>
          <a:bodyPr/>
          <a:lstStyle/>
          <a:p>
            <a:fld id="{1D40B933-9829-491A-BBDB-DF5D0D54B81B}" type="datetimeFigureOut">
              <a:rPr lang="en-ID" smtClean="0"/>
              <a:t>09/07/2022</a:t>
            </a:fld>
            <a:endParaRPr lang="en-ID"/>
          </a:p>
        </p:txBody>
      </p:sp>
      <p:sp>
        <p:nvSpPr>
          <p:cNvPr id="6" name="Footer Placeholder 5">
            <a:extLst>
              <a:ext uri="{FF2B5EF4-FFF2-40B4-BE49-F238E27FC236}">
                <a16:creationId xmlns:a16="http://schemas.microsoft.com/office/drawing/2014/main" id="{2651CA20-7268-C4FE-274D-42A559A50978}"/>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D4988155-8256-24D9-7A0F-714747C45600}"/>
              </a:ext>
            </a:extLst>
          </p:cNvPr>
          <p:cNvSpPr>
            <a:spLocks noGrp="1"/>
          </p:cNvSpPr>
          <p:nvPr>
            <p:ph type="sldNum" sz="quarter" idx="12"/>
          </p:nvPr>
        </p:nvSpPr>
        <p:spPr/>
        <p:txBody>
          <a:bodyPr/>
          <a:lstStyle/>
          <a:p>
            <a:fld id="{07373463-5127-4F9C-BDFD-3A187B358CEE}" type="slidenum">
              <a:rPr lang="en-ID" smtClean="0"/>
              <a:t>‹#›</a:t>
            </a:fld>
            <a:endParaRPr lang="en-ID"/>
          </a:p>
        </p:txBody>
      </p:sp>
    </p:spTree>
    <p:extLst>
      <p:ext uri="{BB962C8B-B14F-4D97-AF65-F5344CB8AC3E}">
        <p14:creationId xmlns:p14="http://schemas.microsoft.com/office/powerpoint/2010/main" val="2984843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D18FD-DA4B-9A78-E464-95F599C5F7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336F993D-73E8-410E-A2A1-6CF10C9CF4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7BC35C72-4B77-8A3C-E257-3C5D821E4A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0B3E07-DF36-6A6C-E74A-E2AE017205E4}"/>
              </a:ext>
            </a:extLst>
          </p:cNvPr>
          <p:cNvSpPr>
            <a:spLocks noGrp="1"/>
          </p:cNvSpPr>
          <p:nvPr>
            <p:ph type="dt" sz="half" idx="10"/>
          </p:nvPr>
        </p:nvSpPr>
        <p:spPr/>
        <p:txBody>
          <a:bodyPr/>
          <a:lstStyle/>
          <a:p>
            <a:fld id="{1D40B933-9829-491A-BBDB-DF5D0D54B81B}" type="datetimeFigureOut">
              <a:rPr lang="en-ID" smtClean="0"/>
              <a:t>09/07/2022</a:t>
            </a:fld>
            <a:endParaRPr lang="en-ID"/>
          </a:p>
        </p:txBody>
      </p:sp>
      <p:sp>
        <p:nvSpPr>
          <p:cNvPr id="6" name="Footer Placeholder 5">
            <a:extLst>
              <a:ext uri="{FF2B5EF4-FFF2-40B4-BE49-F238E27FC236}">
                <a16:creationId xmlns:a16="http://schemas.microsoft.com/office/drawing/2014/main" id="{B1156760-212D-DF88-89A8-3B3F84768A3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936480F5-5C87-1862-72C9-AB94FDF3EED5}"/>
              </a:ext>
            </a:extLst>
          </p:cNvPr>
          <p:cNvSpPr>
            <a:spLocks noGrp="1"/>
          </p:cNvSpPr>
          <p:nvPr>
            <p:ph type="sldNum" sz="quarter" idx="12"/>
          </p:nvPr>
        </p:nvSpPr>
        <p:spPr/>
        <p:txBody>
          <a:bodyPr/>
          <a:lstStyle/>
          <a:p>
            <a:fld id="{07373463-5127-4F9C-BDFD-3A187B358CEE}" type="slidenum">
              <a:rPr lang="en-ID" smtClean="0"/>
              <a:t>‹#›</a:t>
            </a:fld>
            <a:endParaRPr lang="en-ID"/>
          </a:p>
        </p:txBody>
      </p:sp>
    </p:spTree>
    <p:extLst>
      <p:ext uri="{BB962C8B-B14F-4D97-AF65-F5344CB8AC3E}">
        <p14:creationId xmlns:p14="http://schemas.microsoft.com/office/powerpoint/2010/main" val="971919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01133D-BDD1-2EFC-9F69-DAAB3C0614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80BF824E-5DBD-7BE9-25F0-9A17D9209E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E8502783-D022-2660-7CD7-BF8E72A775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40B933-9829-491A-BBDB-DF5D0D54B81B}" type="datetimeFigureOut">
              <a:rPr lang="en-ID" smtClean="0"/>
              <a:t>09/07/2022</a:t>
            </a:fld>
            <a:endParaRPr lang="en-ID"/>
          </a:p>
        </p:txBody>
      </p:sp>
      <p:sp>
        <p:nvSpPr>
          <p:cNvPr id="5" name="Footer Placeholder 4">
            <a:extLst>
              <a:ext uri="{FF2B5EF4-FFF2-40B4-BE49-F238E27FC236}">
                <a16:creationId xmlns:a16="http://schemas.microsoft.com/office/drawing/2014/main" id="{3034C673-6CD0-F608-DB3A-76DD2A569E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1A235823-6B85-C410-021E-262D1430CD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373463-5127-4F9C-BDFD-3A187B358CEE}" type="slidenum">
              <a:rPr lang="en-ID" smtClean="0"/>
              <a:t>‹#›</a:t>
            </a:fld>
            <a:endParaRPr lang="en-ID"/>
          </a:p>
        </p:txBody>
      </p:sp>
    </p:spTree>
    <p:extLst>
      <p:ext uri="{BB962C8B-B14F-4D97-AF65-F5344CB8AC3E}">
        <p14:creationId xmlns:p14="http://schemas.microsoft.com/office/powerpoint/2010/main" val="3321114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2BD1F3-BF6C-0B74-FADF-4E782683EFDE}"/>
              </a:ext>
            </a:extLst>
          </p:cNvPr>
          <p:cNvSpPr>
            <a:spLocks noGrp="1"/>
          </p:cNvSpPr>
          <p:nvPr>
            <p:ph type="ctrTitle"/>
          </p:nvPr>
        </p:nvSpPr>
        <p:spPr>
          <a:xfrm>
            <a:off x="6590662" y="4267832"/>
            <a:ext cx="4805996" cy="1297115"/>
          </a:xfrm>
        </p:spPr>
        <p:txBody>
          <a:bodyPr anchor="t">
            <a:normAutofit/>
          </a:bodyPr>
          <a:lstStyle/>
          <a:p>
            <a:pPr algn="l"/>
            <a:r>
              <a:rPr lang="en-US" dirty="0">
                <a:solidFill>
                  <a:schemeClr val="tx2"/>
                </a:solidFill>
              </a:rPr>
              <a:t>Lesson 10</a:t>
            </a:r>
            <a:endParaRPr lang="en-ID" dirty="0">
              <a:solidFill>
                <a:schemeClr val="tx2"/>
              </a:solidFill>
            </a:endParaRPr>
          </a:p>
        </p:txBody>
      </p:sp>
      <p:sp>
        <p:nvSpPr>
          <p:cNvPr id="3" name="Subtitle 2">
            <a:extLst>
              <a:ext uri="{FF2B5EF4-FFF2-40B4-BE49-F238E27FC236}">
                <a16:creationId xmlns:a16="http://schemas.microsoft.com/office/drawing/2014/main" id="{6B8B6E03-07F7-C9ED-E93C-591AE03A9F2B}"/>
              </a:ext>
            </a:extLst>
          </p:cNvPr>
          <p:cNvSpPr>
            <a:spLocks noGrp="1"/>
          </p:cNvSpPr>
          <p:nvPr>
            <p:ph type="subTitle" idx="1"/>
          </p:nvPr>
        </p:nvSpPr>
        <p:spPr>
          <a:xfrm>
            <a:off x="6637014" y="4726116"/>
            <a:ext cx="4805691" cy="838831"/>
          </a:xfrm>
        </p:spPr>
        <p:txBody>
          <a:bodyPr anchor="b">
            <a:normAutofit/>
          </a:bodyPr>
          <a:lstStyle/>
          <a:p>
            <a:pPr algn="l"/>
            <a:r>
              <a:rPr lang="id-ID" sz="2000" dirty="0"/>
              <a:t>NextsJS Smart Contract Lottery</a:t>
            </a:r>
            <a:endParaRPr lang="en-US" sz="2000" dirty="0"/>
          </a:p>
        </p:txBody>
      </p:sp>
      <p:pic>
        <p:nvPicPr>
          <p:cNvPr id="7" name="Graphic 6" descr="Pencil">
            <a:extLst>
              <a:ext uri="{FF2B5EF4-FFF2-40B4-BE49-F238E27FC236}">
                <a16:creationId xmlns:a16="http://schemas.microsoft.com/office/drawing/2014/main" id="{C137973C-7E5C-CA14-B01F-C6E4907BA0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26"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87387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4F9B7D-CCF7-BA27-780C-90F52A73D06B}"/>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kern="1200">
                <a:solidFill>
                  <a:schemeClr val="tx1"/>
                </a:solidFill>
                <a:latin typeface="+mj-lt"/>
                <a:ea typeface="+mj-ea"/>
                <a:cs typeface="+mj-cs"/>
              </a:rPr>
              <a:t>Hikmah Nisya - 1103184094</a:t>
            </a:r>
            <a:br>
              <a:rPr lang="en-US" kern="1200">
                <a:solidFill>
                  <a:schemeClr val="tx1"/>
                </a:solidFill>
                <a:latin typeface="+mj-lt"/>
                <a:ea typeface="+mj-ea"/>
                <a:cs typeface="+mj-cs"/>
              </a:rPr>
            </a:br>
            <a:r>
              <a:rPr lang="en-US" kern="1200">
                <a:solidFill>
                  <a:schemeClr val="tx1"/>
                </a:solidFill>
                <a:latin typeface="+mj-lt"/>
                <a:ea typeface="+mj-ea"/>
                <a:cs typeface="+mj-cs"/>
              </a:rPr>
              <a:t>Radzis Araaf Jaya Jamaludin - 1103184234</a:t>
            </a:r>
            <a:br>
              <a:rPr lang="en-US" kern="1200">
                <a:solidFill>
                  <a:schemeClr val="tx1"/>
                </a:solidFill>
                <a:latin typeface="+mj-lt"/>
                <a:ea typeface="+mj-ea"/>
                <a:cs typeface="+mj-cs"/>
              </a:rPr>
            </a:br>
            <a:r>
              <a:rPr lang="en-US" kern="1200">
                <a:solidFill>
                  <a:schemeClr val="tx1"/>
                </a:solidFill>
                <a:latin typeface="+mj-lt"/>
                <a:ea typeface="+mj-ea"/>
                <a:cs typeface="+mj-cs"/>
              </a:rPr>
              <a:t>Raudhatul Rafiqah Assyahiddini - 1103180225</a:t>
            </a:r>
          </a:p>
        </p:txBody>
      </p:sp>
      <p:sp>
        <p:nvSpPr>
          <p:cNvPr id="9" name="Rectangle 8">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Rectangle 10">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147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Judul 1">
            <a:extLst>
              <a:ext uri="{FF2B5EF4-FFF2-40B4-BE49-F238E27FC236}">
                <a16:creationId xmlns:a16="http://schemas.microsoft.com/office/drawing/2014/main" id="{38B42E54-37D1-A93F-E4F1-3E9BB140BAD4}"/>
              </a:ext>
            </a:extLst>
          </p:cNvPr>
          <p:cNvSpPr>
            <a:spLocks noGrp="1"/>
          </p:cNvSpPr>
          <p:nvPr>
            <p:ph type="title"/>
          </p:nvPr>
        </p:nvSpPr>
        <p:spPr>
          <a:xfrm>
            <a:off x="686834" y="1153572"/>
            <a:ext cx="3200400" cy="4461163"/>
          </a:xfrm>
        </p:spPr>
        <p:txBody>
          <a:bodyPr>
            <a:normAutofit/>
          </a:bodyPr>
          <a:lstStyle/>
          <a:p>
            <a:r>
              <a:rPr lang="en">
                <a:solidFill>
                  <a:srgbClr val="FFFFFF"/>
                </a:solidFill>
              </a:rPr>
              <a:t>Next JS for smart contract</a:t>
            </a:r>
            <a:endParaRPr lang="id-ID">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ampungan Konten 2">
            <a:extLst>
              <a:ext uri="{FF2B5EF4-FFF2-40B4-BE49-F238E27FC236}">
                <a16:creationId xmlns:a16="http://schemas.microsoft.com/office/drawing/2014/main" id="{E2A11B2D-FD86-B265-F0FB-AECEB54D0895}"/>
              </a:ext>
            </a:extLst>
          </p:cNvPr>
          <p:cNvSpPr>
            <a:spLocks noGrp="1"/>
          </p:cNvSpPr>
          <p:nvPr>
            <p:ph idx="1"/>
          </p:nvPr>
        </p:nvSpPr>
        <p:spPr>
          <a:xfrm>
            <a:off x="4447308" y="591344"/>
            <a:ext cx="6906491" cy="5585619"/>
          </a:xfrm>
        </p:spPr>
        <p:txBody>
          <a:bodyPr anchor="ctr">
            <a:normAutofit/>
          </a:bodyPr>
          <a:lstStyle/>
          <a:p>
            <a:pPr marL="0" indent="0">
              <a:buNone/>
            </a:pPr>
            <a:r>
              <a:rPr lang="id-ID" dirty="0" err="1"/>
              <a:t>Dimana</a:t>
            </a:r>
            <a:r>
              <a:rPr lang="id-ID" dirty="0"/>
              <a:t> NEXT JS untuk </a:t>
            </a:r>
            <a:r>
              <a:rPr lang="id-ID" dirty="0" err="1"/>
              <a:t>SmartContract</a:t>
            </a:r>
            <a:r>
              <a:rPr lang="id-ID" dirty="0"/>
              <a:t> adalah aplikasi yang desentralisasi yang tersedia berbagai bentuk dan ukuran. Fitur dari aplikasi ini pasar terdesentralisasi, pinjaman kilat, permainan </a:t>
            </a:r>
            <a:r>
              <a:rPr lang="id-ID" dirty="0" err="1"/>
              <a:t>kripto</a:t>
            </a:r>
            <a:r>
              <a:rPr lang="id-ID" dirty="0"/>
              <a:t>, dan situs NFT sederhana. </a:t>
            </a:r>
          </a:p>
        </p:txBody>
      </p:sp>
    </p:spTree>
    <p:extLst>
      <p:ext uri="{BB962C8B-B14F-4D97-AF65-F5344CB8AC3E}">
        <p14:creationId xmlns:p14="http://schemas.microsoft.com/office/powerpoint/2010/main" val="2596213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CD02452F-162C-FCC5-CDC5-04022CF34AF5}"/>
              </a:ext>
            </a:extLst>
          </p:cNvPr>
          <p:cNvSpPr>
            <a:spLocks noGrp="1"/>
          </p:cNvSpPr>
          <p:nvPr>
            <p:ph type="title"/>
          </p:nvPr>
        </p:nvSpPr>
        <p:spPr/>
        <p:txBody>
          <a:bodyPr/>
          <a:lstStyle/>
          <a:p>
            <a:r>
              <a:rPr lang="id-ID" dirty="0"/>
              <a:t>Set </a:t>
            </a:r>
            <a:r>
              <a:rPr lang="id-ID" dirty="0" err="1"/>
              <a:t>up</a:t>
            </a:r>
            <a:endParaRPr lang="id-ID" dirty="0"/>
          </a:p>
        </p:txBody>
      </p:sp>
      <p:pic>
        <p:nvPicPr>
          <p:cNvPr id="5" name="Tampungan Konten 4">
            <a:extLst>
              <a:ext uri="{FF2B5EF4-FFF2-40B4-BE49-F238E27FC236}">
                <a16:creationId xmlns:a16="http://schemas.microsoft.com/office/drawing/2014/main" id="{BC29958C-E5BA-4C0F-0511-9AA2A6004C6E}"/>
              </a:ext>
            </a:extLst>
          </p:cNvPr>
          <p:cNvPicPr>
            <a:picLocks noGrp="1" noChangeAspect="1"/>
          </p:cNvPicPr>
          <p:nvPr>
            <p:ph idx="1"/>
          </p:nvPr>
        </p:nvPicPr>
        <p:blipFill>
          <a:blip r:embed="rId2"/>
          <a:stretch>
            <a:fillRect/>
          </a:stretch>
        </p:blipFill>
        <p:spPr>
          <a:xfrm>
            <a:off x="858520" y="2357119"/>
            <a:ext cx="10673930" cy="1579881"/>
          </a:xfrm>
        </p:spPr>
      </p:pic>
    </p:spTree>
    <p:extLst>
      <p:ext uri="{BB962C8B-B14F-4D97-AF65-F5344CB8AC3E}">
        <p14:creationId xmlns:p14="http://schemas.microsoft.com/office/powerpoint/2010/main" val="3247662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Judul 1">
            <a:extLst>
              <a:ext uri="{FF2B5EF4-FFF2-40B4-BE49-F238E27FC236}">
                <a16:creationId xmlns:a16="http://schemas.microsoft.com/office/drawing/2014/main" id="{2F03B7BC-375C-5C29-1A13-FFF7CE80CB6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Web3</a:t>
            </a:r>
          </a:p>
        </p:txBody>
      </p:sp>
      <p:pic>
        <p:nvPicPr>
          <p:cNvPr id="5" name="Tampungan Konten 4">
            <a:extLst>
              <a:ext uri="{FF2B5EF4-FFF2-40B4-BE49-F238E27FC236}">
                <a16:creationId xmlns:a16="http://schemas.microsoft.com/office/drawing/2014/main" id="{B3F7E7AC-2D7E-04A8-1EBA-FCBFBA6C757A}"/>
              </a:ext>
            </a:extLst>
          </p:cNvPr>
          <p:cNvPicPr>
            <a:picLocks noGrp="1" noChangeAspect="1"/>
          </p:cNvPicPr>
          <p:nvPr>
            <p:ph idx="1"/>
          </p:nvPr>
        </p:nvPicPr>
        <p:blipFill>
          <a:blip r:embed="rId2"/>
          <a:stretch>
            <a:fillRect/>
          </a:stretch>
        </p:blipFill>
        <p:spPr>
          <a:xfrm>
            <a:off x="864811" y="1675227"/>
            <a:ext cx="10462377" cy="4394199"/>
          </a:xfrm>
          <a:prstGeom prst="rect">
            <a:avLst/>
          </a:prstGeom>
        </p:spPr>
      </p:pic>
    </p:spTree>
    <p:extLst>
      <p:ext uri="{BB962C8B-B14F-4D97-AF65-F5344CB8AC3E}">
        <p14:creationId xmlns:p14="http://schemas.microsoft.com/office/powerpoint/2010/main" val="609864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Judul 1">
            <a:extLst>
              <a:ext uri="{FF2B5EF4-FFF2-40B4-BE49-F238E27FC236}">
                <a16:creationId xmlns:a16="http://schemas.microsoft.com/office/drawing/2014/main" id="{311DBBE8-7BF6-D512-6001-BE0F51CADF2E}"/>
              </a:ext>
            </a:extLst>
          </p:cNvPr>
          <p:cNvSpPr>
            <a:spLocks noGrp="1"/>
          </p:cNvSpPr>
          <p:nvPr>
            <p:ph type="title"/>
          </p:nvPr>
        </p:nvSpPr>
        <p:spPr>
          <a:xfrm>
            <a:off x="594360" y="640263"/>
            <a:ext cx="3822192" cy="1344975"/>
          </a:xfrm>
        </p:spPr>
        <p:txBody>
          <a:bodyPr>
            <a:normAutofit/>
          </a:bodyPr>
          <a:lstStyle/>
          <a:p>
            <a:r>
              <a:rPr lang="id-ID" sz="3300" dirty="0">
                <a:solidFill>
                  <a:schemeClr val="bg1"/>
                </a:solidFill>
              </a:rPr>
              <a:t>Abi dan pemanggilan fungsi contract</a:t>
            </a:r>
          </a:p>
        </p:txBody>
      </p:sp>
      <p:cxnSp>
        <p:nvCxnSpPr>
          <p:cNvPr id="12" name="Straight Connector 11">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Tampungan Konten 2">
            <a:extLst>
              <a:ext uri="{FF2B5EF4-FFF2-40B4-BE49-F238E27FC236}">
                <a16:creationId xmlns:a16="http://schemas.microsoft.com/office/drawing/2014/main" id="{7ED27AD4-FBFD-865F-C5CA-7F1A67F72253}"/>
              </a:ext>
            </a:extLst>
          </p:cNvPr>
          <p:cNvSpPr>
            <a:spLocks noGrp="1"/>
          </p:cNvSpPr>
          <p:nvPr>
            <p:ph idx="1"/>
          </p:nvPr>
        </p:nvSpPr>
        <p:spPr>
          <a:xfrm>
            <a:off x="593610" y="2121763"/>
            <a:ext cx="3822192" cy="3773010"/>
          </a:xfrm>
        </p:spPr>
        <p:txBody>
          <a:bodyPr>
            <a:normAutofit/>
          </a:bodyPr>
          <a:lstStyle/>
          <a:p>
            <a:pPr marL="0" indent="0">
              <a:buNone/>
            </a:pPr>
            <a:r>
              <a:rPr lang="id-ID" sz="1900" dirty="0">
                <a:solidFill>
                  <a:schemeClr val="bg1"/>
                </a:solidFill>
              </a:rPr>
              <a:t>Setelah set up agar kita bisa memanggil fungsi atau menggunakan fungsi web3 yang sudah di buat, kita perlu menambahkan ABI smartcontract ke situs yang mana dapat memanggil fungsi. Menggunakan REMIX, IDE siliditas online selanjutnya menambahkan file baru dan tempel pada smartcontract ke editor. Selanjutnya compile dan akan muncul variabel seperti di </a:t>
            </a:r>
            <a:r>
              <a:rPr lang="en-US" sz="1900" dirty="0" err="1">
                <a:solidFill>
                  <a:schemeClr val="bg1"/>
                </a:solidFill>
              </a:rPr>
              <a:t>samping</a:t>
            </a:r>
            <a:r>
              <a:rPr lang="id-ID" sz="1900" dirty="0">
                <a:solidFill>
                  <a:schemeClr val="bg1"/>
                </a:solidFill>
              </a:rPr>
              <a:t> ini. </a:t>
            </a:r>
          </a:p>
        </p:txBody>
      </p:sp>
      <p:pic>
        <p:nvPicPr>
          <p:cNvPr id="5" name="Gambar 4">
            <a:extLst>
              <a:ext uri="{FF2B5EF4-FFF2-40B4-BE49-F238E27FC236}">
                <a16:creationId xmlns:a16="http://schemas.microsoft.com/office/drawing/2014/main" id="{26CD8212-1F0D-B946-00A7-7DC60A43F180}"/>
              </a:ext>
            </a:extLst>
          </p:cNvPr>
          <p:cNvPicPr>
            <a:picLocks noChangeAspect="1"/>
          </p:cNvPicPr>
          <p:nvPr/>
        </p:nvPicPr>
        <p:blipFill>
          <a:blip r:embed="rId2"/>
          <a:stretch>
            <a:fillRect/>
          </a:stretch>
        </p:blipFill>
        <p:spPr>
          <a:xfrm>
            <a:off x="5110716" y="516498"/>
            <a:ext cx="6596652" cy="5669555"/>
          </a:xfrm>
          <a:prstGeom prst="rect">
            <a:avLst/>
          </a:prstGeom>
        </p:spPr>
      </p:pic>
    </p:spTree>
    <p:extLst>
      <p:ext uri="{BB962C8B-B14F-4D97-AF65-F5344CB8AC3E}">
        <p14:creationId xmlns:p14="http://schemas.microsoft.com/office/powerpoint/2010/main" val="1032537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BF4F81-CE79-4A24-860D-9959FF716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9278" y="484632"/>
            <a:ext cx="4189913" cy="5852642"/>
          </a:xfrm>
          <a:prstGeom prst="rect">
            <a:avLst/>
          </a:prstGeom>
          <a:solidFill>
            <a:schemeClr val="bg2"/>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Judul 1">
            <a:extLst>
              <a:ext uri="{FF2B5EF4-FFF2-40B4-BE49-F238E27FC236}">
                <a16:creationId xmlns:a16="http://schemas.microsoft.com/office/drawing/2014/main" id="{221A4E22-D6FF-21C7-D95F-3978E231FF90}"/>
              </a:ext>
            </a:extLst>
          </p:cNvPr>
          <p:cNvSpPr>
            <a:spLocks noGrp="1"/>
          </p:cNvSpPr>
          <p:nvPr>
            <p:ph type="title"/>
          </p:nvPr>
        </p:nvSpPr>
        <p:spPr>
          <a:xfrm>
            <a:off x="710390" y="681037"/>
            <a:ext cx="3738779" cy="1788811"/>
          </a:xfrm>
        </p:spPr>
        <p:txBody>
          <a:bodyPr>
            <a:normAutofit/>
          </a:bodyPr>
          <a:lstStyle/>
          <a:p>
            <a:r>
              <a:rPr lang="id-ID" sz="4000"/>
              <a:t>Memanggil contract view funtion</a:t>
            </a:r>
          </a:p>
        </p:txBody>
      </p:sp>
      <p:sp>
        <p:nvSpPr>
          <p:cNvPr id="3" name="Tampungan Konten 2">
            <a:extLst>
              <a:ext uri="{FF2B5EF4-FFF2-40B4-BE49-F238E27FC236}">
                <a16:creationId xmlns:a16="http://schemas.microsoft.com/office/drawing/2014/main" id="{683F6AE2-488F-061D-E0DF-2AA686AC1EA0}"/>
              </a:ext>
            </a:extLst>
          </p:cNvPr>
          <p:cNvSpPr>
            <a:spLocks noGrp="1"/>
          </p:cNvSpPr>
          <p:nvPr>
            <p:ph idx="1"/>
          </p:nvPr>
        </p:nvSpPr>
        <p:spPr>
          <a:xfrm>
            <a:off x="710390" y="2630161"/>
            <a:ext cx="3738780" cy="3546801"/>
          </a:xfrm>
        </p:spPr>
        <p:txBody>
          <a:bodyPr>
            <a:normAutofit/>
          </a:bodyPr>
          <a:lstStyle/>
          <a:p>
            <a:pPr marL="0" indent="0">
              <a:buNone/>
            </a:pPr>
            <a:r>
              <a:rPr lang="id-ID" sz="2000"/>
              <a:t>Memanggil fungsi kontrak pada Web3 kita harus tahu jenis fungsi yang digunakan agar mengetahui mana saja yang akan digunakan. Untuk fungsi tambahan dan fungsi yang tidak memerlukan gas fe, dapat menggunakan status kontrak baru </a:t>
            </a:r>
          </a:p>
        </p:txBody>
      </p:sp>
      <p:pic>
        <p:nvPicPr>
          <p:cNvPr id="5" name="Gambar 4">
            <a:extLst>
              <a:ext uri="{FF2B5EF4-FFF2-40B4-BE49-F238E27FC236}">
                <a16:creationId xmlns:a16="http://schemas.microsoft.com/office/drawing/2014/main" id="{5254810D-B456-A663-6F49-C4D8B7532BFE}"/>
              </a:ext>
            </a:extLst>
          </p:cNvPr>
          <p:cNvPicPr>
            <a:picLocks noChangeAspect="1"/>
          </p:cNvPicPr>
          <p:nvPr/>
        </p:nvPicPr>
        <p:blipFill rotWithShape="1">
          <a:blip r:embed="rId2"/>
          <a:srcRect r="28898" b="1"/>
          <a:stretch/>
        </p:blipFill>
        <p:spPr>
          <a:xfrm>
            <a:off x="5170507" y="484633"/>
            <a:ext cx="6542215" cy="5888736"/>
          </a:xfrm>
          <a:prstGeom prst="rect">
            <a:avLst/>
          </a:prstGeom>
        </p:spPr>
      </p:pic>
    </p:spTree>
    <p:extLst>
      <p:ext uri="{BB962C8B-B14F-4D97-AF65-F5344CB8AC3E}">
        <p14:creationId xmlns:p14="http://schemas.microsoft.com/office/powerpoint/2010/main" val="446174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168</Words>
  <Application>Microsoft Office PowerPoint</Application>
  <PresentationFormat>Widescreen</PresentationFormat>
  <Paragraphs>11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Lesson 10</vt:lpstr>
      <vt:lpstr>Hikmah Nisya - 1103184094 Radzis Araaf Jaya Jamaludin - 1103184234 Raudhatul Rafiqah Assyahiddini - 1103180225</vt:lpstr>
      <vt:lpstr>Next JS for smart contract</vt:lpstr>
      <vt:lpstr>Set up</vt:lpstr>
      <vt:lpstr>Web3</vt:lpstr>
      <vt:lpstr>Abi dan pemanggilan fungsi contract</vt:lpstr>
      <vt:lpstr>Memanggil contract view funtion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7</dc:title>
  <dc:creator>RAUDHATUL RAFIQAH ASSYAHIDDINI</dc:creator>
  <cp:lastModifiedBy>RAUDHATUL RAFIQAH ASSYAHIDDINI</cp:lastModifiedBy>
  <cp:revision>4</cp:revision>
  <dcterms:created xsi:type="dcterms:W3CDTF">2022-07-09T16:07:31Z</dcterms:created>
  <dcterms:modified xsi:type="dcterms:W3CDTF">2022-07-09T16:41:59Z</dcterms:modified>
</cp:coreProperties>
</file>