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8A9697-4939-4759-BE93-9D669B2CB55F}"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A62B050C-0DD2-454B-AE23-EAFD54C489BA}">
      <dgm:prSet/>
      <dgm:spPr/>
      <dgm:t>
        <a:bodyPr/>
        <a:lstStyle/>
        <a:p>
          <a:r>
            <a:rPr lang="id-ID"/>
            <a:t>Set up Hardhat</a:t>
          </a:r>
          <a:endParaRPr lang="en-US"/>
        </a:p>
      </dgm:t>
    </dgm:pt>
    <dgm:pt modelId="{BA62A25C-B0BD-469D-9C63-08F49ED67CC0}" type="parTrans" cxnId="{A2C8FC46-EFF9-48ED-B197-9E2CFD203AFA}">
      <dgm:prSet/>
      <dgm:spPr/>
      <dgm:t>
        <a:bodyPr/>
        <a:lstStyle/>
        <a:p>
          <a:endParaRPr lang="en-US"/>
        </a:p>
      </dgm:t>
    </dgm:pt>
    <dgm:pt modelId="{3F0537F7-4A6E-4940-95FF-716700863813}" type="sibTrans" cxnId="{A2C8FC46-EFF9-48ED-B197-9E2CFD203AFA}">
      <dgm:prSet phldrT="1" phldr="0"/>
      <dgm:spPr/>
      <dgm:t>
        <a:bodyPr/>
        <a:lstStyle/>
        <a:p>
          <a:r>
            <a:rPr lang="en-US"/>
            <a:t>1</a:t>
          </a:r>
        </a:p>
      </dgm:t>
    </dgm:pt>
    <dgm:pt modelId="{7A58F715-66AC-40A5-926A-0AEC45326310}">
      <dgm:prSet/>
      <dgm:spPr/>
      <dgm:t>
        <a:bodyPr/>
        <a:lstStyle/>
        <a:p>
          <a:r>
            <a:rPr lang="id-ID"/>
            <a:t>Create NFT smart contract</a:t>
          </a:r>
          <a:endParaRPr lang="en-US"/>
        </a:p>
      </dgm:t>
    </dgm:pt>
    <dgm:pt modelId="{B7B600DC-C96F-4B29-9C35-C690E9DD104E}" type="parTrans" cxnId="{3CE28334-2366-4A1E-B7CE-95A16859C59C}">
      <dgm:prSet/>
      <dgm:spPr/>
      <dgm:t>
        <a:bodyPr/>
        <a:lstStyle/>
        <a:p>
          <a:endParaRPr lang="en-US"/>
        </a:p>
      </dgm:t>
    </dgm:pt>
    <dgm:pt modelId="{BC3CE9D4-A14D-4999-95AA-C213EC59E66E}" type="sibTrans" cxnId="{3CE28334-2366-4A1E-B7CE-95A16859C59C}">
      <dgm:prSet phldrT="2" phldr="0"/>
      <dgm:spPr/>
      <dgm:t>
        <a:bodyPr/>
        <a:lstStyle/>
        <a:p>
          <a:r>
            <a:rPr lang="en-US"/>
            <a:t>2</a:t>
          </a:r>
        </a:p>
      </dgm:t>
    </dgm:pt>
    <dgm:pt modelId="{9DF3E909-0A24-431E-B1EF-6333BF672A05}">
      <dgm:prSet/>
      <dgm:spPr/>
      <dgm:t>
        <a:bodyPr/>
        <a:lstStyle/>
        <a:p>
          <a:r>
            <a:rPr lang="id-ID"/>
            <a:t>Create a deployment script</a:t>
          </a:r>
          <a:endParaRPr lang="en-US"/>
        </a:p>
      </dgm:t>
    </dgm:pt>
    <dgm:pt modelId="{77C414F9-8DE7-4486-A3E4-E2C62C5CD264}" type="parTrans" cxnId="{6726CC02-8E14-40EE-9999-8744AF4D1EB8}">
      <dgm:prSet/>
      <dgm:spPr/>
      <dgm:t>
        <a:bodyPr/>
        <a:lstStyle/>
        <a:p>
          <a:endParaRPr lang="en-US"/>
        </a:p>
      </dgm:t>
    </dgm:pt>
    <dgm:pt modelId="{5DF4EDEF-7B6D-4776-9789-C455241AD8F8}" type="sibTrans" cxnId="{6726CC02-8E14-40EE-9999-8744AF4D1EB8}">
      <dgm:prSet phldrT="3" phldr="0"/>
      <dgm:spPr/>
      <dgm:t>
        <a:bodyPr/>
        <a:lstStyle/>
        <a:p>
          <a:r>
            <a:rPr lang="en-US"/>
            <a:t>3</a:t>
          </a:r>
        </a:p>
      </dgm:t>
    </dgm:pt>
    <dgm:pt modelId="{47F01C31-07CD-4144-8F9A-A72706EF46F2}">
      <dgm:prSet/>
      <dgm:spPr/>
      <dgm:t>
        <a:bodyPr/>
        <a:lstStyle/>
        <a:p>
          <a:r>
            <a:rPr lang="id-ID"/>
            <a:t>Modify hardhat.config.js</a:t>
          </a:r>
          <a:endParaRPr lang="en-US"/>
        </a:p>
      </dgm:t>
    </dgm:pt>
    <dgm:pt modelId="{8DF2E5C9-D6EB-4C38-B64C-8BE264675C32}" type="parTrans" cxnId="{BCB3E514-C02B-4D6A-8F66-C1464A99647C}">
      <dgm:prSet/>
      <dgm:spPr/>
      <dgm:t>
        <a:bodyPr/>
        <a:lstStyle/>
        <a:p>
          <a:endParaRPr lang="en-US"/>
        </a:p>
      </dgm:t>
    </dgm:pt>
    <dgm:pt modelId="{F5B5CE00-2BAD-481B-8E90-E5DBE507D543}" type="sibTrans" cxnId="{BCB3E514-C02B-4D6A-8F66-C1464A99647C}">
      <dgm:prSet phldrT="4" phldr="0"/>
      <dgm:spPr/>
      <dgm:t>
        <a:bodyPr/>
        <a:lstStyle/>
        <a:p>
          <a:r>
            <a:rPr lang="en-US"/>
            <a:t>4</a:t>
          </a:r>
        </a:p>
      </dgm:t>
    </dgm:pt>
    <dgm:pt modelId="{815A5F1D-613E-4AF8-9CDF-5C93E73A4738}">
      <dgm:prSet/>
      <dgm:spPr/>
      <dgm:t>
        <a:bodyPr/>
        <a:lstStyle/>
        <a:p>
          <a:r>
            <a:rPr lang="id-ID"/>
            <a:t>Run script </a:t>
          </a:r>
          <a:endParaRPr lang="en-US"/>
        </a:p>
      </dgm:t>
    </dgm:pt>
    <dgm:pt modelId="{FDDB2FB4-EBF0-47B1-A07B-F272206078BA}" type="parTrans" cxnId="{9E2DF587-0EB1-4468-8ED7-F2BD99C40787}">
      <dgm:prSet/>
      <dgm:spPr/>
      <dgm:t>
        <a:bodyPr/>
        <a:lstStyle/>
        <a:p>
          <a:endParaRPr lang="en-US"/>
        </a:p>
      </dgm:t>
    </dgm:pt>
    <dgm:pt modelId="{49637870-6EB3-436E-8006-6345DB26F319}" type="sibTrans" cxnId="{9E2DF587-0EB1-4468-8ED7-F2BD99C40787}">
      <dgm:prSet phldrT="5" phldr="0"/>
      <dgm:spPr/>
      <dgm:t>
        <a:bodyPr/>
        <a:lstStyle/>
        <a:p>
          <a:r>
            <a:rPr lang="en-US"/>
            <a:t>5</a:t>
          </a:r>
        </a:p>
      </dgm:t>
    </dgm:pt>
    <dgm:pt modelId="{6CDCE0AF-EAAA-4F97-AA05-73C18436A3CB}" type="pres">
      <dgm:prSet presAssocID="{9D8A9697-4939-4759-BE93-9D669B2CB55F}" presName="Name0" presStyleCnt="0">
        <dgm:presLayoutVars>
          <dgm:animLvl val="lvl"/>
          <dgm:resizeHandles val="exact"/>
        </dgm:presLayoutVars>
      </dgm:prSet>
      <dgm:spPr/>
    </dgm:pt>
    <dgm:pt modelId="{454C7A2D-AA94-4B60-A7BD-74CB1488576B}" type="pres">
      <dgm:prSet presAssocID="{A62B050C-0DD2-454B-AE23-EAFD54C489BA}" presName="compositeNode" presStyleCnt="0">
        <dgm:presLayoutVars>
          <dgm:bulletEnabled val="1"/>
        </dgm:presLayoutVars>
      </dgm:prSet>
      <dgm:spPr/>
    </dgm:pt>
    <dgm:pt modelId="{AA685DB7-05A4-40F0-9A10-21150A02F7F7}" type="pres">
      <dgm:prSet presAssocID="{A62B050C-0DD2-454B-AE23-EAFD54C489BA}" presName="bgRect" presStyleLbl="bgAccFollowNode1" presStyleIdx="0" presStyleCnt="5"/>
      <dgm:spPr/>
    </dgm:pt>
    <dgm:pt modelId="{02B21CC1-D40E-49A4-B846-13B939509E3A}" type="pres">
      <dgm:prSet presAssocID="{3F0537F7-4A6E-4940-95FF-716700863813}" presName="sibTransNodeCircle" presStyleLbl="alignNode1" presStyleIdx="0" presStyleCnt="10">
        <dgm:presLayoutVars>
          <dgm:chMax val="0"/>
          <dgm:bulletEnabled/>
        </dgm:presLayoutVars>
      </dgm:prSet>
      <dgm:spPr/>
    </dgm:pt>
    <dgm:pt modelId="{507D9C23-CC62-4021-98F7-D03C7F317C1E}" type="pres">
      <dgm:prSet presAssocID="{A62B050C-0DD2-454B-AE23-EAFD54C489BA}" presName="bottomLine" presStyleLbl="alignNode1" presStyleIdx="1" presStyleCnt="10">
        <dgm:presLayoutVars/>
      </dgm:prSet>
      <dgm:spPr/>
    </dgm:pt>
    <dgm:pt modelId="{45333A0E-2F89-4663-982D-BDC291191015}" type="pres">
      <dgm:prSet presAssocID="{A62B050C-0DD2-454B-AE23-EAFD54C489BA}" presName="nodeText" presStyleLbl="bgAccFollowNode1" presStyleIdx="0" presStyleCnt="5">
        <dgm:presLayoutVars>
          <dgm:bulletEnabled val="1"/>
        </dgm:presLayoutVars>
      </dgm:prSet>
      <dgm:spPr/>
    </dgm:pt>
    <dgm:pt modelId="{B03667B3-68E7-4E4F-8040-81A40FBDA213}" type="pres">
      <dgm:prSet presAssocID="{3F0537F7-4A6E-4940-95FF-716700863813}" presName="sibTrans" presStyleCnt="0"/>
      <dgm:spPr/>
    </dgm:pt>
    <dgm:pt modelId="{D6871596-42B9-42C9-BEC3-9C7D18D36A9B}" type="pres">
      <dgm:prSet presAssocID="{7A58F715-66AC-40A5-926A-0AEC45326310}" presName="compositeNode" presStyleCnt="0">
        <dgm:presLayoutVars>
          <dgm:bulletEnabled val="1"/>
        </dgm:presLayoutVars>
      </dgm:prSet>
      <dgm:spPr/>
    </dgm:pt>
    <dgm:pt modelId="{F8AE0FA0-64B5-4737-AD09-FAFDA01B8358}" type="pres">
      <dgm:prSet presAssocID="{7A58F715-66AC-40A5-926A-0AEC45326310}" presName="bgRect" presStyleLbl="bgAccFollowNode1" presStyleIdx="1" presStyleCnt="5"/>
      <dgm:spPr/>
    </dgm:pt>
    <dgm:pt modelId="{E5581356-74E2-4055-9564-EC35ED090300}" type="pres">
      <dgm:prSet presAssocID="{BC3CE9D4-A14D-4999-95AA-C213EC59E66E}" presName="sibTransNodeCircle" presStyleLbl="alignNode1" presStyleIdx="2" presStyleCnt="10">
        <dgm:presLayoutVars>
          <dgm:chMax val="0"/>
          <dgm:bulletEnabled/>
        </dgm:presLayoutVars>
      </dgm:prSet>
      <dgm:spPr/>
    </dgm:pt>
    <dgm:pt modelId="{948DCF00-83C0-4FB9-874A-DF0AAE587979}" type="pres">
      <dgm:prSet presAssocID="{7A58F715-66AC-40A5-926A-0AEC45326310}" presName="bottomLine" presStyleLbl="alignNode1" presStyleIdx="3" presStyleCnt="10">
        <dgm:presLayoutVars/>
      </dgm:prSet>
      <dgm:spPr/>
    </dgm:pt>
    <dgm:pt modelId="{BF6B3B0A-B350-4C40-9277-955D4F537353}" type="pres">
      <dgm:prSet presAssocID="{7A58F715-66AC-40A5-926A-0AEC45326310}" presName="nodeText" presStyleLbl="bgAccFollowNode1" presStyleIdx="1" presStyleCnt="5">
        <dgm:presLayoutVars>
          <dgm:bulletEnabled val="1"/>
        </dgm:presLayoutVars>
      </dgm:prSet>
      <dgm:spPr/>
    </dgm:pt>
    <dgm:pt modelId="{FE0CBB80-586C-44DB-9BE4-27CBC52C6A2E}" type="pres">
      <dgm:prSet presAssocID="{BC3CE9D4-A14D-4999-95AA-C213EC59E66E}" presName="sibTrans" presStyleCnt="0"/>
      <dgm:spPr/>
    </dgm:pt>
    <dgm:pt modelId="{4E70B038-D851-48FA-ADCD-8DFF0230DEB9}" type="pres">
      <dgm:prSet presAssocID="{9DF3E909-0A24-431E-B1EF-6333BF672A05}" presName="compositeNode" presStyleCnt="0">
        <dgm:presLayoutVars>
          <dgm:bulletEnabled val="1"/>
        </dgm:presLayoutVars>
      </dgm:prSet>
      <dgm:spPr/>
    </dgm:pt>
    <dgm:pt modelId="{63AB3D52-036E-46F0-A5C0-50CB6F93A040}" type="pres">
      <dgm:prSet presAssocID="{9DF3E909-0A24-431E-B1EF-6333BF672A05}" presName="bgRect" presStyleLbl="bgAccFollowNode1" presStyleIdx="2" presStyleCnt="5"/>
      <dgm:spPr/>
    </dgm:pt>
    <dgm:pt modelId="{3D18FA02-496A-403F-8EA9-60C77E31C6C9}" type="pres">
      <dgm:prSet presAssocID="{5DF4EDEF-7B6D-4776-9789-C455241AD8F8}" presName="sibTransNodeCircle" presStyleLbl="alignNode1" presStyleIdx="4" presStyleCnt="10">
        <dgm:presLayoutVars>
          <dgm:chMax val="0"/>
          <dgm:bulletEnabled/>
        </dgm:presLayoutVars>
      </dgm:prSet>
      <dgm:spPr/>
    </dgm:pt>
    <dgm:pt modelId="{308C8A1F-A585-4B9C-83AD-3EEA63F2B2B2}" type="pres">
      <dgm:prSet presAssocID="{9DF3E909-0A24-431E-B1EF-6333BF672A05}" presName="bottomLine" presStyleLbl="alignNode1" presStyleIdx="5" presStyleCnt="10">
        <dgm:presLayoutVars/>
      </dgm:prSet>
      <dgm:spPr/>
    </dgm:pt>
    <dgm:pt modelId="{C14B484F-12CF-4793-9801-76D4BB7BE4FA}" type="pres">
      <dgm:prSet presAssocID="{9DF3E909-0A24-431E-B1EF-6333BF672A05}" presName="nodeText" presStyleLbl="bgAccFollowNode1" presStyleIdx="2" presStyleCnt="5">
        <dgm:presLayoutVars>
          <dgm:bulletEnabled val="1"/>
        </dgm:presLayoutVars>
      </dgm:prSet>
      <dgm:spPr/>
    </dgm:pt>
    <dgm:pt modelId="{A541B0C4-A3F6-435C-94FC-0825DFD99AAC}" type="pres">
      <dgm:prSet presAssocID="{5DF4EDEF-7B6D-4776-9789-C455241AD8F8}" presName="sibTrans" presStyleCnt="0"/>
      <dgm:spPr/>
    </dgm:pt>
    <dgm:pt modelId="{1B6FE8A5-DAC8-4988-8897-405B8276BE4D}" type="pres">
      <dgm:prSet presAssocID="{47F01C31-07CD-4144-8F9A-A72706EF46F2}" presName="compositeNode" presStyleCnt="0">
        <dgm:presLayoutVars>
          <dgm:bulletEnabled val="1"/>
        </dgm:presLayoutVars>
      </dgm:prSet>
      <dgm:spPr/>
    </dgm:pt>
    <dgm:pt modelId="{7DD9FF61-2D6F-4350-AEB5-4CBAF3B34273}" type="pres">
      <dgm:prSet presAssocID="{47F01C31-07CD-4144-8F9A-A72706EF46F2}" presName="bgRect" presStyleLbl="bgAccFollowNode1" presStyleIdx="3" presStyleCnt="5"/>
      <dgm:spPr/>
    </dgm:pt>
    <dgm:pt modelId="{B4B42084-4D4A-4EFB-BB8B-A2231FC9EEC1}" type="pres">
      <dgm:prSet presAssocID="{F5B5CE00-2BAD-481B-8E90-E5DBE507D543}" presName="sibTransNodeCircle" presStyleLbl="alignNode1" presStyleIdx="6" presStyleCnt="10">
        <dgm:presLayoutVars>
          <dgm:chMax val="0"/>
          <dgm:bulletEnabled/>
        </dgm:presLayoutVars>
      </dgm:prSet>
      <dgm:spPr/>
    </dgm:pt>
    <dgm:pt modelId="{7996AE90-B1C7-46D6-880C-E82FDA49E65A}" type="pres">
      <dgm:prSet presAssocID="{47F01C31-07CD-4144-8F9A-A72706EF46F2}" presName="bottomLine" presStyleLbl="alignNode1" presStyleIdx="7" presStyleCnt="10">
        <dgm:presLayoutVars/>
      </dgm:prSet>
      <dgm:spPr/>
    </dgm:pt>
    <dgm:pt modelId="{79157263-B4B5-4909-AA7C-E35F5C278750}" type="pres">
      <dgm:prSet presAssocID="{47F01C31-07CD-4144-8F9A-A72706EF46F2}" presName="nodeText" presStyleLbl="bgAccFollowNode1" presStyleIdx="3" presStyleCnt="5">
        <dgm:presLayoutVars>
          <dgm:bulletEnabled val="1"/>
        </dgm:presLayoutVars>
      </dgm:prSet>
      <dgm:spPr/>
    </dgm:pt>
    <dgm:pt modelId="{5F513B01-C843-4BD2-B665-B73871714566}" type="pres">
      <dgm:prSet presAssocID="{F5B5CE00-2BAD-481B-8E90-E5DBE507D543}" presName="sibTrans" presStyleCnt="0"/>
      <dgm:spPr/>
    </dgm:pt>
    <dgm:pt modelId="{EA8F3690-C3D0-4CE8-928F-0B8BF3A2D6A8}" type="pres">
      <dgm:prSet presAssocID="{815A5F1D-613E-4AF8-9CDF-5C93E73A4738}" presName="compositeNode" presStyleCnt="0">
        <dgm:presLayoutVars>
          <dgm:bulletEnabled val="1"/>
        </dgm:presLayoutVars>
      </dgm:prSet>
      <dgm:spPr/>
    </dgm:pt>
    <dgm:pt modelId="{EB660629-45B5-4EDC-9B4C-57810D594708}" type="pres">
      <dgm:prSet presAssocID="{815A5F1D-613E-4AF8-9CDF-5C93E73A4738}" presName="bgRect" presStyleLbl="bgAccFollowNode1" presStyleIdx="4" presStyleCnt="5"/>
      <dgm:spPr/>
    </dgm:pt>
    <dgm:pt modelId="{4217A21C-E39B-4AB1-89A5-CEAB96BF2481}" type="pres">
      <dgm:prSet presAssocID="{49637870-6EB3-436E-8006-6345DB26F319}" presName="sibTransNodeCircle" presStyleLbl="alignNode1" presStyleIdx="8" presStyleCnt="10">
        <dgm:presLayoutVars>
          <dgm:chMax val="0"/>
          <dgm:bulletEnabled/>
        </dgm:presLayoutVars>
      </dgm:prSet>
      <dgm:spPr/>
    </dgm:pt>
    <dgm:pt modelId="{896C86CC-B92E-426C-89C4-E14511742C76}" type="pres">
      <dgm:prSet presAssocID="{815A5F1D-613E-4AF8-9CDF-5C93E73A4738}" presName="bottomLine" presStyleLbl="alignNode1" presStyleIdx="9" presStyleCnt="10">
        <dgm:presLayoutVars/>
      </dgm:prSet>
      <dgm:spPr/>
    </dgm:pt>
    <dgm:pt modelId="{48AFDA58-D82D-4FF4-BD7E-46039369CF43}" type="pres">
      <dgm:prSet presAssocID="{815A5F1D-613E-4AF8-9CDF-5C93E73A4738}" presName="nodeText" presStyleLbl="bgAccFollowNode1" presStyleIdx="4" presStyleCnt="5">
        <dgm:presLayoutVars>
          <dgm:bulletEnabled val="1"/>
        </dgm:presLayoutVars>
      </dgm:prSet>
      <dgm:spPr/>
    </dgm:pt>
  </dgm:ptLst>
  <dgm:cxnLst>
    <dgm:cxn modelId="{6726CC02-8E14-40EE-9999-8744AF4D1EB8}" srcId="{9D8A9697-4939-4759-BE93-9D669B2CB55F}" destId="{9DF3E909-0A24-431E-B1EF-6333BF672A05}" srcOrd="2" destOrd="0" parTransId="{77C414F9-8DE7-4486-A3E4-E2C62C5CD264}" sibTransId="{5DF4EDEF-7B6D-4776-9789-C455241AD8F8}"/>
    <dgm:cxn modelId="{39FFAC0C-2912-4214-B69F-D7AF31DE5708}" type="presOf" srcId="{47F01C31-07CD-4144-8F9A-A72706EF46F2}" destId="{79157263-B4B5-4909-AA7C-E35F5C278750}" srcOrd="1" destOrd="0" presId="urn:microsoft.com/office/officeart/2016/7/layout/BasicLinearProcessNumbered"/>
    <dgm:cxn modelId="{BCB3E514-C02B-4D6A-8F66-C1464A99647C}" srcId="{9D8A9697-4939-4759-BE93-9D669B2CB55F}" destId="{47F01C31-07CD-4144-8F9A-A72706EF46F2}" srcOrd="3" destOrd="0" parTransId="{8DF2E5C9-D6EB-4C38-B64C-8BE264675C32}" sibTransId="{F5B5CE00-2BAD-481B-8E90-E5DBE507D543}"/>
    <dgm:cxn modelId="{F1CBDD1A-99B5-48A1-9DE3-27A01A5B9F07}" type="presOf" srcId="{A62B050C-0DD2-454B-AE23-EAFD54C489BA}" destId="{AA685DB7-05A4-40F0-9A10-21150A02F7F7}" srcOrd="0" destOrd="0" presId="urn:microsoft.com/office/officeart/2016/7/layout/BasicLinearProcessNumbered"/>
    <dgm:cxn modelId="{159BCA28-5987-4EF3-A4A1-6065F11C211F}" type="presOf" srcId="{9DF3E909-0A24-431E-B1EF-6333BF672A05}" destId="{C14B484F-12CF-4793-9801-76D4BB7BE4FA}" srcOrd="1" destOrd="0" presId="urn:microsoft.com/office/officeart/2016/7/layout/BasicLinearProcessNumbered"/>
    <dgm:cxn modelId="{BAE76E2F-0BB2-4719-A539-74A77D792338}" type="presOf" srcId="{7A58F715-66AC-40A5-926A-0AEC45326310}" destId="{F8AE0FA0-64B5-4737-AD09-FAFDA01B8358}" srcOrd="0" destOrd="0" presId="urn:microsoft.com/office/officeart/2016/7/layout/BasicLinearProcessNumbered"/>
    <dgm:cxn modelId="{F9DCC130-6A67-4EC6-83FA-D21508DF0D04}" type="presOf" srcId="{A62B050C-0DD2-454B-AE23-EAFD54C489BA}" destId="{45333A0E-2F89-4663-982D-BDC291191015}" srcOrd="1" destOrd="0" presId="urn:microsoft.com/office/officeart/2016/7/layout/BasicLinearProcessNumbered"/>
    <dgm:cxn modelId="{3CE28334-2366-4A1E-B7CE-95A16859C59C}" srcId="{9D8A9697-4939-4759-BE93-9D669B2CB55F}" destId="{7A58F715-66AC-40A5-926A-0AEC45326310}" srcOrd="1" destOrd="0" parTransId="{B7B600DC-C96F-4B29-9C35-C690E9DD104E}" sibTransId="{BC3CE9D4-A14D-4999-95AA-C213EC59E66E}"/>
    <dgm:cxn modelId="{A2C8FC46-EFF9-48ED-B197-9E2CFD203AFA}" srcId="{9D8A9697-4939-4759-BE93-9D669B2CB55F}" destId="{A62B050C-0DD2-454B-AE23-EAFD54C489BA}" srcOrd="0" destOrd="0" parTransId="{BA62A25C-B0BD-469D-9C63-08F49ED67CC0}" sibTransId="{3F0537F7-4A6E-4940-95FF-716700863813}"/>
    <dgm:cxn modelId="{B92FF06B-5B75-4872-AB89-33DAF97CC5F1}" type="presOf" srcId="{F5B5CE00-2BAD-481B-8E90-E5DBE507D543}" destId="{B4B42084-4D4A-4EFB-BB8B-A2231FC9EEC1}" srcOrd="0" destOrd="0" presId="urn:microsoft.com/office/officeart/2016/7/layout/BasicLinearProcessNumbered"/>
    <dgm:cxn modelId="{421A7E4C-5FD9-4419-94FC-18AC81598FD6}" type="presOf" srcId="{815A5F1D-613E-4AF8-9CDF-5C93E73A4738}" destId="{EB660629-45B5-4EDC-9B4C-57810D594708}" srcOrd="0" destOrd="0" presId="urn:microsoft.com/office/officeart/2016/7/layout/BasicLinearProcessNumbered"/>
    <dgm:cxn modelId="{E42B277A-4F12-4565-BBDD-660E32890BCA}" type="presOf" srcId="{9D8A9697-4939-4759-BE93-9D669B2CB55F}" destId="{6CDCE0AF-EAAA-4F97-AA05-73C18436A3CB}" srcOrd="0" destOrd="0" presId="urn:microsoft.com/office/officeart/2016/7/layout/BasicLinearProcessNumbered"/>
    <dgm:cxn modelId="{D77F5686-2677-4CBA-8A83-39E96679CD3B}" type="presOf" srcId="{49637870-6EB3-436E-8006-6345DB26F319}" destId="{4217A21C-E39B-4AB1-89A5-CEAB96BF2481}" srcOrd="0" destOrd="0" presId="urn:microsoft.com/office/officeart/2016/7/layout/BasicLinearProcessNumbered"/>
    <dgm:cxn modelId="{9E2DF587-0EB1-4468-8ED7-F2BD99C40787}" srcId="{9D8A9697-4939-4759-BE93-9D669B2CB55F}" destId="{815A5F1D-613E-4AF8-9CDF-5C93E73A4738}" srcOrd="4" destOrd="0" parTransId="{FDDB2FB4-EBF0-47B1-A07B-F272206078BA}" sibTransId="{49637870-6EB3-436E-8006-6345DB26F319}"/>
    <dgm:cxn modelId="{FF4DAA8B-B90C-4C69-BFB5-8E004EEBF8EF}" type="presOf" srcId="{7A58F715-66AC-40A5-926A-0AEC45326310}" destId="{BF6B3B0A-B350-4C40-9277-955D4F537353}" srcOrd="1" destOrd="0" presId="urn:microsoft.com/office/officeart/2016/7/layout/BasicLinearProcessNumbered"/>
    <dgm:cxn modelId="{1137A7C5-F7EC-4FAE-9B8E-62DE4EFFA34D}" type="presOf" srcId="{9DF3E909-0A24-431E-B1EF-6333BF672A05}" destId="{63AB3D52-036E-46F0-A5C0-50CB6F93A040}" srcOrd="0" destOrd="0" presId="urn:microsoft.com/office/officeart/2016/7/layout/BasicLinearProcessNumbered"/>
    <dgm:cxn modelId="{109389CC-1110-4C60-94AA-F32B112F7EEC}" type="presOf" srcId="{3F0537F7-4A6E-4940-95FF-716700863813}" destId="{02B21CC1-D40E-49A4-B846-13B939509E3A}" srcOrd="0" destOrd="0" presId="urn:microsoft.com/office/officeart/2016/7/layout/BasicLinearProcessNumbered"/>
    <dgm:cxn modelId="{6C9DD6CE-986D-4834-AE57-956D69E6E511}" type="presOf" srcId="{47F01C31-07CD-4144-8F9A-A72706EF46F2}" destId="{7DD9FF61-2D6F-4350-AEB5-4CBAF3B34273}" srcOrd="0" destOrd="0" presId="urn:microsoft.com/office/officeart/2016/7/layout/BasicLinearProcessNumbered"/>
    <dgm:cxn modelId="{0B7A03DF-9AE6-43F7-98AB-258D3FFB9EFD}" type="presOf" srcId="{5DF4EDEF-7B6D-4776-9789-C455241AD8F8}" destId="{3D18FA02-496A-403F-8EA9-60C77E31C6C9}" srcOrd="0" destOrd="0" presId="urn:microsoft.com/office/officeart/2016/7/layout/BasicLinearProcessNumbered"/>
    <dgm:cxn modelId="{56B8C4EA-DA54-4228-BBB8-2B06EAAC2651}" type="presOf" srcId="{BC3CE9D4-A14D-4999-95AA-C213EC59E66E}" destId="{E5581356-74E2-4055-9564-EC35ED090300}" srcOrd="0" destOrd="0" presId="urn:microsoft.com/office/officeart/2016/7/layout/BasicLinearProcessNumbered"/>
    <dgm:cxn modelId="{49B351F0-1F3D-46C0-B8CF-8B8D1D03225E}" type="presOf" srcId="{815A5F1D-613E-4AF8-9CDF-5C93E73A4738}" destId="{48AFDA58-D82D-4FF4-BD7E-46039369CF43}" srcOrd="1" destOrd="0" presId="urn:microsoft.com/office/officeart/2016/7/layout/BasicLinearProcessNumbered"/>
    <dgm:cxn modelId="{E6D2B4AD-FC23-4804-8372-83B47ECFA184}" type="presParOf" srcId="{6CDCE0AF-EAAA-4F97-AA05-73C18436A3CB}" destId="{454C7A2D-AA94-4B60-A7BD-74CB1488576B}" srcOrd="0" destOrd="0" presId="urn:microsoft.com/office/officeart/2016/7/layout/BasicLinearProcessNumbered"/>
    <dgm:cxn modelId="{ADB3AF2F-5211-4469-B96C-B0A82EE5C2B5}" type="presParOf" srcId="{454C7A2D-AA94-4B60-A7BD-74CB1488576B}" destId="{AA685DB7-05A4-40F0-9A10-21150A02F7F7}" srcOrd="0" destOrd="0" presId="urn:microsoft.com/office/officeart/2016/7/layout/BasicLinearProcessNumbered"/>
    <dgm:cxn modelId="{E9B292B5-1DCA-4D11-9950-144F94E23DC1}" type="presParOf" srcId="{454C7A2D-AA94-4B60-A7BD-74CB1488576B}" destId="{02B21CC1-D40E-49A4-B846-13B939509E3A}" srcOrd="1" destOrd="0" presId="urn:microsoft.com/office/officeart/2016/7/layout/BasicLinearProcessNumbered"/>
    <dgm:cxn modelId="{632BA9C9-E6E6-4FB3-94C8-EA7A8C2D29F3}" type="presParOf" srcId="{454C7A2D-AA94-4B60-A7BD-74CB1488576B}" destId="{507D9C23-CC62-4021-98F7-D03C7F317C1E}" srcOrd="2" destOrd="0" presId="urn:microsoft.com/office/officeart/2016/7/layout/BasicLinearProcessNumbered"/>
    <dgm:cxn modelId="{2C97499C-608A-41DF-B8B7-638F59A96294}" type="presParOf" srcId="{454C7A2D-AA94-4B60-A7BD-74CB1488576B}" destId="{45333A0E-2F89-4663-982D-BDC291191015}" srcOrd="3" destOrd="0" presId="urn:microsoft.com/office/officeart/2016/7/layout/BasicLinearProcessNumbered"/>
    <dgm:cxn modelId="{B23AE15F-0915-4415-8F2F-B9B16B111CC2}" type="presParOf" srcId="{6CDCE0AF-EAAA-4F97-AA05-73C18436A3CB}" destId="{B03667B3-68E7-4E4F-8040-81A40FBDA213}" srcOrd="1" destOrd="0" presId="urn:microsoft.com/office/officeart/2016/7/layout/BasicLinearProcessNumbered"/>
    <dgm:cxn modelId="{9EAEDA07-9B89-44BE-B8F9-8F5714E03D8E}" type="presParOf" srcId="{6CDCE0AF-EAAA-4F97-AA05-73C18436A3CB}" destId="{D6871596-42B9-42C9-BEC3-9C7D18D36A9B}" srcOrd="2" destOrd="0" presId="urn:microsoft.com/office/officeart/2016/7/layout/BasicLinearProcessNumbered"/>
    <dgm:cxn modelId="{201A3249-B7EB-47CD-ACE2-488F15DE933C}" type="presParOf" srcId="{D6871596-42B9-42C9-BEC3-9C7D18D36A9B}" destId="{F8AE0FA0-64B5-4737-AD09-FAFDA01B8358}" srcOrd="0" destOrd="0" presId="urn:microsoft.com/office/officeart/2016/7/layout/BasicLinearProcessNumbered"/>
    <dgm:cxn modelId="{0A4DB1C0-434F-44EF-92E4-C8C98ED8DA9A}" type="presParOf" srcId="{D6871596-42B9-42C9-BEC3-9C7D18D36A9B}" destId="{E5581356-74E2-4055-9564-EC35ED090300}" srcOrd="1" destOrd="0" presId="urn:microsoft.com/office/officeart/2016/7/layout/BasicLinearProcessNumbered"/>
    <dgm:cxn modelId="{85A8C023-276D-426E-AEA5-3132A679F52D}" type="presParOf" srcId="{D6871596-42B9-42C9-BEC3-9C7D18D36A9B}" destId="{948DCF00-83C0-4FB9-874A-DF0AAE587979}" srcOrd="2" destOrd="0" presId="urn:microsoft.com/office/officeart/2016/7/layout/BasicLinearProcessNumbered"/>
    <dgm:cxn modelId="{08C62E6C-16D3-48BE-A1A3-BE7799504E1A}" type="presParOf" srcId="{D6871596-42B9-42C9-BEC3-9C7D18D36A9B}" destId="{BF6B3B0A-B350-4C40-9277-955D4F537353}" srcOrd="3" destOrd="0" presId="urn:microsoft.com/office/officeart/2016/7/layout/BasicLinearProcessNumbered"/>
    <dgm:cxn modelId="{B80E6F66-BFCE-499E-83F7-0BE6DCFDCA00}" type="presParOf" srcId="{6CDCE0AF-EAAA-4F97-AA05-73C18436A3CB}" destId="{FE0CBB80-586C-44DB-9BE4-27CBC52C6A2E}" srcOrd="3" destOrd="0" presId="urn:microsoft.com/office/officeart/2016/7/layout/BasicLinearProcessNumbered"/>
    <dgm:cxn modelId="{DB1FC9C8-C8C8-4B24-A1B3-AF97394A83A5}" type="presParOf" srcId="{6CDCE0AF-EAAA-4F97-AA05-73C18436A3CB}" destId="{4E70B038-D851-48FA-ADCD-8DFF0230DEB9}" srcOrd="4" destOrd="0" presId="urn:microsoft.com/office/officeart/2016/7/layout/BasicLinearProcessNumbered"/>
    <dgm:cxn modelId="{9FD5327D-F45A-45C6-B71B-927AA3790CAB}" type="presParOf" srcId="{4E70B038-D851-48FA-ADCD-8DFF0230DEB9}" destId="{63AB3D52-036E-46F0-A5C0-50CB6F93A040}" srcOrd="0" destOrd="0" presId="urn:microsoft.com/office/officeart/2016/7/layout/BasicLinearProcessNumbered"/>
    <dgm:cxn modelId="{DC1F01CD-9C6B-44E0-82A8-224F75D81F91}" type="presParOf" srcId="{4E70B038-D851-48FA-ADCD-8DFF0230DEB9}" destId="{3D18FA02-496A-403F-8EA9-60C77E31C6C9}" srcOrd="1" destOrd="0" presId="urn:microsoft.com/office/officeart/2016/7/layout/BasicLinearProcessNumbered"/>
    <dgm:cxn modelId="{90D2FE1B-1B97-4B72-8870-C5DAE61E011B}" type="presParOf" srcId="{4E70B038-D851-48FA-ADCD-8DFF0230DEB9}" destId="{308C8A1F-A585-4B9C-83AD-3EEA63F2B2B2}" srcOrd="2" destOrd="0" presId="urn:microsoft.com/office/officeart/2016/7/layout/BasicLinearProcessNumbered"/>
    <dgm:cxn modelId="{395B5ABE-5380-464C-B830-8BC6C1A27783}" type="presParOf" srcId="{4E70B038-D851-48FA-ADCD-8DFF0230DEB9}" destId="{C14B484F-12CF-4793-9801-76D4BB7BE4FA}" srcOrd="3" destOrd="0" presId="urn:microsoft.com/office/officeart/2016/7/layout/BasicLinearProcessNumbered"/>
    <dgm:cxn modelId="{B5700D83-D302-41F6-B19F-9FA34C20E71B}" type="presParOf" srcId="{6CDCE0AF-EAAA-4F97-AA05-73C18436A3CB}" destId="{A541B0C4-A3F6-435C-94FC-0825DFD99AAC}" srcOrd="5" destOrd="0" presId="urn:microsoft.com/office/officeart/2016/7/layout/BasicLinearProcessNumbered"/>
    <dgm:cxn modelId="{0821E3F2-05DB-4BD6-8646-3ADCBC4A868F}" type="presParOf" srcId="{6CDCE0AF-EAAA-4F97-AA05-73C18436A3CB}" destId="{1B6FE8A5-DAC8-4988-8897-405B8276BE4D}" srcOrd="6" destOrd="0" presId="urn:microsoft.com/office/officeart/2016/7/layout/BasicLinearProcessNumbered"/>
    <dgm:cxn modelId="{8CBBC190-0A34-4031-9D81-08FB11C97AA3}" type="presParOf" srcId="{1B6FE8A5-DAC8-4988-8897-405B8276BE4D}" destId="{7DD9FF61-2D6F-4350-AEB5-4CBAF3B34273}" srcOrd="0" destOrd="0" presId="urn:microsoft.com/office/officeart/2016/7/layout/BasicLinearProcessNumbered"/>
    <dgm:cxn modelId="{63ADD77F-740D-4053-8DBD-C6D4F14F2E4C}" type="presParOf" srcId="{1B6FE8A5-DAC8-4988-8897-405B8276BE4D}" destId="{B4B42084-4D4A-4EFB-BB8B-A2231FC9EEC1}" srcOrd="1" destOrd="0" presId="urn:microsoft.com/office/officeart/2016/7/layout/BasicLinearProcessNumbered"/>
    <dgm:cxn modelId="{BE2C32B2-81AF-452C-BA66-B5D869D38218}" type="presParOf" srcId="{1B6FE8A5-DAC8-4988-8897-405B8276BE4D}" destId="{7996AE90-B1C7-46D6-880C-E82FDA49E65A}" srcOrd="2" destOrd="0" presId="urn:microsoft.com/office/officeart/2016/7/layout/BasicLinearProcessNumbered"/>
    <dgm:cxn modelId="{742D4028-B55B-4FB5-8532-C322042CF1FC}" type="presParOf" srcId="{1B6FE8A5-DAC8-4988-8897-405B8276BE4D}" destId="{79157263-B4B5-4909-AA7C-E35F5C278750}" srcOrd="3" destOrd="0" presId="urn:microsoft.com/office/officeart/2016/7/layout/BasicLinearProcessNumbered"/>
    <dgm:cxn modelId="{AA7005E3-3BDE-4981-8DE3-E1EFC1B4CE76}" type="presParOf" srcId="{6CDCE0AF-EAAA-4F97-AA05-73C18436A3CB}" destId="{5F513B01-C843-4BD2-B665-B73871714566}" srcOrd="7" destOrd="0" presId="urn:microsoft.com/office/officeart/2016/7/layout/BasicLinearProcessNumbered"/>
    <dgm:cxn modelId="{B8943DD8-6457-4F81-A97E-1922B8E6C249}" type="presParOf" srcId="{6CDCE0AF-EAAA-4F97-AA05-73C18436A3CB}" destId="{EA8F3690-C3D0-4CE8-928F-0B8BF3A2D6A8}" srcOrd="8" destOrd="0" presId="urn:microsoft.com/office/officeart/2016/7/layout/BasicLinearProcessNumbered"/>
    <dgm:cxn modelId="{F7F95F60-9C04-49C8-A238-E22D923CB6A1}" type="presParOf" srcId="{EA8F3690-C3D0-4CE8-928F-0B8BF3A2D6A8}" destId="{EB660629-45B5-4EDC-9B4C-57810D594708}" srcOrd="0" destOrd="0" presId="urn:microsoft.com/office/officeart/2016/7/layout/BasicLinearProcessNumbered"/>
    <dgm:cxn modelId="{37150A73-7B21-48DC-869F-7204C58000F5}" type="presParOf" srcId="{EA8F3690-C3D0-4CE8-928F-0B8BF3A2D6A8}" destId="{4217A21C-E39B-4AB1-89A5-CEAB96BF2481}" srcOrd="1" destOrd="0" presId="urn:microsoft.com/office/officeart/2016/7/layout/BasicLinearProcessNumbered"/>
    <dgm:cxn modelId="{C10CCDC2-B051-491B-BD72-66C76454F216}" type="presParOf" srcId="{EA8F3690-C3D0-4CE8-928F-0B8BF3A2D6A8}" destId="{896C86CC-B92E-426C-89C4-E14511742C76}" srcOrd="2" destOrd="0" presId="urn:microsoft.com/office/officeart/2016/7/layout/BasicLinearProcessNumbered"/>
    <dgm:cxn modelId="{708F2CEA-9C36-4707-A6AB-41E2BA99FFDF}" type="presParOf" srcId="{EA8F3690-C3D0-4CE8-928F-0B8BF3A2D6A8}" destId="{48AFDA58-D82D-4FF4-BD7E-46039369CF43}"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85DB7-05A4-40F0-9A10-21150A02F7F7}">
      <dsp:nvSpPr>
        <dsp:cNvPr id="0" name=""/>
        <dsp:cNvSpPr/>
      </dsp:nvSpPr>
      <dsp:spPr>
        <a:xfrm>
          <a:off x="3594" y="813467"/>
          <a:ext cx="1946002" cy="272440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44550">
            <a:lnSpc>
              <a:spcPct val="90000"/>
            </a:lnSpc>
            <a:spcBef>
              <a:spcPct val="0"/>
            </a:spcBef>
            <a:spcAft>
              <a:spcPct val="35000"/>
            </a:spcAft>
            <a:buNone/>
          </a:pPr>
          <a:r>
            <a:rPr lang="id-ID" sz="1900" kern="1200"/>
            <a:t>Set up Hardhat</a:t>
          </a:r>
          <a:endParaRPr lang="en-US" sz="1900" kern="1200"/>
        </a:p>
      </dsp:txBody>
      <dsp:txXfrm>
        <a:off x="3594" y="1848740"/>
        <a:ext cx="1946002" cy="1634641"/>
      </dsp:txXfrm>
    </dsp:sp>
    <dsp:sp modelId="{02B21CC1-D40E-49A4-B846-13B939509E3A}">
      <dsp:nvSpPr>
        <dsp:cNvPr id="0" name=""/>
        <dsp:cNvSpPr/>
      </dsp:nvSpPr>
      <dsp:spPr>
        <a:xfrm>
          <a:off x="567934" y="1085907"/>
          <a:ext cx="817320" cy="817320"/>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p>
      </dsp:txBody>
      <dsp:txXfrm>
        <a:off x="687628" y="1205601"/>
        <a:ext cx="577932" cy="577932"/>
      </dsp:txXfrm>
    </dsp:sp>
    <dsp:sp modelId="{507D9C23-CC62-4021-98F7-D03C7F317C1E}">
      <dsp:nvSpPr>
        <dsp:cNvPr id="0" name=""/>
        <dsp:cNvSpPr/>
      </dsp:nvSpPr>
      <dsp:spPr>
        <a:xfrm>
          <a:off x="3594" y="3537798"/>
          <a:ext cx="1946002" cy="72"/>
        </a:xfrm>
        <a:prstGeom prst="rect">
          <a:avLst/>
        </a:prstGeom>
        <a:solidFill>
          <a:schemeClr val="accent2">
            <a:hueOff val="-161707"/>
            <a:satOff val="-9325"/>
            <a:lumOff val="959"/>
            <a:alphaOff val="0"/>
          </a:schemeClr>
        </a:solidFill>
        <a:ln w="12700" cap="flat" cmpd="sng" algn="ctr">
          <a:solidFill>
            <a:schemeClr val="accent2">
              <a:hueOff val="-161707"/>
              <a:satOff val="-9325"/>
              <a:lumOff val="9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AE0FA0-64B5-4737-AD09-FAFDA01B8358}">
      <dsp:nvSpPr>
        <dsp:cNvPr id="0" name=""/>
        <dsp:cNvSpPr/>
      </dsp:nvSpPr>
      <dsp:spPr>
        <a:xfrm>
          <a:off x="2144196" y="813467"/>
          <a:ext cx="1946002" cy="2724403"/>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44550">
            <a:lnSpc>
              <a:spcPct val="90000"/>
            </a:lnSpc>
            <a:spcBef>
              <a:spcPct val="0"/>
            </a:spcBef>
            <a:spcAft>
              <a:spcPct val="35000"/>
            </a:spcAft>
            <a:buNone/>
          </a:pPr>
          <a:r>
            <a:rPr lang="id-ID" sz="1900" kern="1200"/>
            <a:t>Create NFT smart contract</a:t>
          </a:r>
          <a:endParaRPr lang="en-US" sz="1900" kern="1200"/>
        </a:p>
      </dsp:txBody>
      <dsp:txXfrm>
        <a:off x="2144196" y="1848740"/>
        <a:ext cx="1946002" cy="1634641"/>
      </dsp:txXfrm>
    </dsp:sp>
    <dsp:sp modelId="{E5581356-74E2-4055-9564-EC35ED090300}">
      <dsp:nvSpPr>
        <dsp:cNvPr id="0" name=""/>
        <dsp:cNvSpPr/>
      </dsp:nvSpPr>
      <dsp:spPr>
        <a:xfrm>
          <a:off x="2708537" y="1085907"/>
          <a:ext cx="817320" cy="817320"/>
        </a:xfrm>
        <a:prstGeom prst="ellipse">
          <a:avLst/>
        </a:prstGeom>
        <a:solidFill>
          <a:schemeClr val="accent2">
            <a:hueOff val="-323414"/>
            <a:satOff val="-18651"/>
            <a:lumOff val="1917"/>
            <a:alphaOff val="0"/>
          </a:schemeClr>
        </a:solidFill>
        <a:ln w="12700" cap="flat" cmpd="sng" algn="ctr">
          <a:solidFill>
            <a:schemeClr val="accent2">
              <a:hueOff val="-323414"/>
              <a:satOff val="-18651"/>
              <a:lumOff val="19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28231" y="1205601"/>
        <a:ext cx="577932" cy="577932"/>
      </dsp:txXfrm>
    </dsp:sp>
    <dsp:sp modelId="{948DCF00-83C0-4FB9-874A-DF0AAE587979}">
      <dsp:nvSpPr>
        <dsp:cNvPr id="0" name=""/>
        <dsp:cNvSpPr/>
      </dsp:nvSpPr>
      <dsp:spPr>
        <a:xfrm>
          <a:off x="2144196" y="3537798"/>
          <a:ext cx="1946002" cy="72"/>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AB3D52-036E-46F0-A5C0-50CB6F93A040}">
      <dsp:nvSpPr>
        <dsp:cNvPr id="0" name=""/>
        <dsp:cNvSpPr/>
      </dsp:nvSpPr>
      <dsp:spPr>
        <a:xfrm>
          <a:off x="4284798" y="813467"/>
          <a:ext cx="1946002" cy="2724403"/>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44550">
            <a:lnSpc>
              <a:spcPct val="90000"/>
            </a:lnSpc>
            <a:spcBef>
              <a:spcPct val="0"/>
            </a:spcBef>
            <a:spcAft>
              <a:spcPct val="35000"/>
            </a:spcAft>
            <a:buNone/>
          </a:pPr>
          <a:r>
            <a:rPr lang="id-ID" sz="1900" kern="1200"/>
            <a:t>Create a deployment script</a:t>
          </a:r>
          <a:endParaRPr lang="en-US" sz="1900" kern="1200"/>
        </a:p>
      </dsp:txBody>
      <dsp:txXfrm>
        <a:off x="4284798" y="1848740"/>
        <a:ext cx="1946002" cy="1634641"/>
      </dsp:txXfrm>
    </dsp:sp>
    <dsp:sp modelId="{3D18FA02-496A-403F-8EA9-60C77E31C6C9}">
      <dsp:nvSpPr>
        <dsp:cNvPr id="0" name=""/>
        <dsp:cNvSpPr/>
      </dsp:nvSpPr>
      <dsp:spPr>
        <a:xfrm>
          <a:off x="4849139" y="1085907"/>
          <a:ext cx="817320" cy="817320"/>
        </a:xfrm>
        <a:prstGeom prst="ellipse">
          <a:avLst/>
        </a:prstGeom>
        <a:solidFill>
          <a:schemeClr val="accent2">
            <a:hueOff val="-646828"/>
            <a:satOff val="-37301"/>
            <a:lumOff val="3835"/>
            <a:alphaOff val="0"/>
          </a:schemeClr>
        </a:solidFill>
        <a:ln w="12700" cap="flat" cmpd="sng" algn="ctr">
          <a:solidFill>
            <a:schemeClr val="accent2">
              <a:hueOff val="-646828"/>
              <a:satOff val="-37301"/>
              <a:lumOff val="38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4968833" y="1205601"/>
        <a:ext cx="577932" cy="577932"/>
      </dsp:txXfrm>
    </dsp:sp>
    <dsp:sp modelId="{308C8A1F-A585-4B9C-83AD-3EEA63F2B2B2}">
      <dsp:nvSpPr>
        <dsp:cNvPr id="0" name=""/>
        <dsp:cNvSpPr/>
      </dsp:nvSpPr>
      <dsp:spPr>
        <a:xfrm>
          <a:off x="4284798" y="3537798"/>
          <a:ext cx="1946002" cy="72"/>
        </a:xfrm>
        <a:prstGeom prst="rect">
          <a:avLst/>
        </a:prstGeom>
        <a:solidFill>
          <a:schemeClr val="accent2">
            <a:hueOff val="-808535"/>
            <a:satOff val="-46627"/>
            <a:lumOff val="4793"/>
            <a:alphaOff val="0"/>
          </a:schemeClr>
        </a:solidFill>
        <a:ln w="12700" cap="flat" cmpd="sng" algn="ctr">
          <a:solidFill>
            <a:schemeClr val="accent2">
              <a:hueOff val="-808535"/>
              <a:satOff val="-46627"/>
              <a:lumOff val="47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D9FF61-2D6F-4350-AEB5-4CBAF3B34273}">
      <dsp:nvSpPr>
        <dsp:cNvPr id="0" name=""/>
        <dsp:cNvSpPr/>
      </dsp:nvSpPr>
      <dsp:spPr>
        <a:xfrm>
          <a:off x="6425401" y="813467"/>
          <a:ext cx="1946002" cy="2724403"/>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44550">
            <a:lnSpc>
              <a:spcPct val="90000"/>
            </a:lnSpc>
            <a:spcBef>
              <a:spcPct val="0"/>
            </a:spcBef>
            <a:spcAft>
              <a:spcPct val="35000"/>
            </a:spcAft>
            <a:buNone/>
          </a:pPr>
          <a:r>
            <a:rPr lang="id-ID" sz="1900" kern="1200"/>
            <a:t>Modify hardhat.config.js</a:t>
          </a:r>
          <a:endParaRPr lang="en-US" sz="1900" kern="1200"/>
        </a:p>
      </dsp:txBody>
      <dsp:txXfrm>
        <a:off x="6425401" y="1848740"/>
        <a:ext cx="1946002" cy="1634641"/>
      </dsp:txXfrm>
    </dsp:sp>
    <dsp:sp modelId="{B4B42084-4D4A-4EFB-BB8B-A2231FC9EEC1}">
      <dsp:nvSpPr>
        <dsp:cNvPr id="0" name=""/>
        <dsp:cNvSpPr/>
      </dsp:nvSpPr>
      <dsp:spPr>
        <a:xfrm>
          <a:off x="6989741" y="1085907"/>
          <a:ext cx="817320" cy="817320"/>
        </a:xfrm>
        <a:prstGeom prst="ellips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09435" y="1205601"/>
        <a:ext cx="577932" cy="577932"/>
      </dsp:txXfrm>
    </dsp:sp>
    <dsp:sp modelId="{7996AE90-B1C7-46D6-880C-E82FDA49E65A}">
      <dsp:nvSpPr>
        <dsp:cNvPr id="0" name=""/>
        <dsp:cNvSpPr/>
      </dsp:nvSpPr>
      <dsp:spPr>
        <a:xfrm>
          <a:off x="6425401" y="3537798"/>
          <a:ext cx="1946002" cy="72"/>
        </a:xfrm>
        <a:prstGeom prst="rect">
          <a:avLst/>
        </a:prstGeom>
        <a:solidFill>
          <a:schemeClr val="accent2">
            <a:hueOff val="-1131949"/>
            <a:satOff val="-65277"/>
            <a:lumOff val="6711"/>
            <a:alphaOff val="0"/>
          </a:schemeClr>
        </a:solidFill>
        <a:ln w="12700" cap="flat" cmpd="sng" algn="ctr">
          <a:solidFill>
            <a:schemeClr val="accent2">
              <a:hueOff val="-1131949"/>
              <a:satOff val="-65277"/>
              <a:lumOff val="67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660629-45B5-4EDC-9B4C-57810D594708}">
      <dsp:nvSpPr>
        <dsp:cNvPr id="0" name=""/>
        <dsp:cNvSpPr/>
      </dsp:nvSpPr>
      <dsp:spPr>
        <a:xfrm>
          <a:off x="8566003" y="813467"/>
          <a:ext cx="1946002" cy="272440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44550">
            <a:lnSpc>
              <a:spcPct val="90000"/>
            </a:lnSpc>
            <a:spcBef>
              <a:spcPct val="0"/>
            </a:spcBef>
            <a:spcAft>
              <a:spcPct val="35000"/>
            </a:spcAft>
            <a:buNone/>
          </a:pPr>
          <a:r>
            <a:rPr lang="id-ID" sz="1900" kern="1200"/>
            <a:t>Run script </a:t>
          </a:r>
          <a:endParaRPr lang="en-US" sz="1900" kern="1200"/>
        </a:p>
      </dsp:txBody>
      <dsp:txXfrm>
        <a:off x="8566003" y="1848740"/>
        <a:ext cx="1946002" cy="1634641"/>
      </dsp:txXfrm>
    </dsp:sp>
    <dsp:sp modelId="{4217A21C-E39B-4AB1-89A5-CEAB96BF2481}">
      <dsp:nvSpPr>
        <dsp:cNvPr id="0" name=""/>
        <dsp:cNvSpPr/>
      </dsp:nvSpPr>
      <dsp:spPr>
        <a:xfrm>
          <a:off x="9130344" y="1085907"/>
          <a:ext cx="817320" cy="817320"/>
        </a:xfrm>
        <a:prstGeom prst="ellipse">
          <a:avLst/>
        </a:prstGeom>
        <a:solidFill>
          <a:schemeClr val="accent2">
            <a:hueOff val="-1293656"/>
            <a:satOff val="-74603"/>
            <a:lumOff val="7669"/>
            <a:alphaOff val="0"/>
          </a:schemeClr>
        </a:solidFill>
        <a:ln w="12700" cap="flat" cmpd="sng" algn="ctr">
          <a:solidFill>
            <a:schemeClr val="accent2">
              <a:hueOff val="-1293656"/>
              <a:satOff val="-74603"/>
              <a:lumOff val="76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5</a:t>
          </a:r>
        </a:p>
      </dsp:txBody>
      <dsp:txXfrm>
        <a:off x="9250038" y="1205601"/>
        <a:ext cx="577932" cy="577932"/>
      </dsp:txXfrm>
    </dsp:sp>
    <dsp:sp modelId="{896C86CC-B92E-426C-89C4-E14511742C76}">
      <dsp:nvSpPr>
        <dsp:cNvPr id="0" name=""/>
        <dsp:cNvSpPr/>
      </dsp:nvSpPr>
      <dsp:spPr>
        <a:xfrm>
          <a:off x="8566003" y="3537798"/>
          <a:ext cx="1946002"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3EE6-5405-A1B7-7B0D-518C912704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527F6C9-23FC-781E-D084-5E1130AF0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043ED9C-6726-D757-2515-41F437E23B38}"/>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1D9CD501-407D-F4B6-96C2-7C2DFBCBF52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6FF2BFC-4605-59EE-9B48-1E3A9A30DB81}"/>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1160242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7A71-1897-9217-673B-BD4E5F1F9245}"/>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8B31A55-95D7-673B-7C31-76B2665873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4ACD23F-FCBA-17AF-9BD8-A52E251FA9A9}"/>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7855211F-9370-C7E8-BCF6-C7F63B9D6A4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93BDE53-6E00-9B3C-96AD-E3F9235B51BC}"/>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1353263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F0D371-1C78-83C4-E878-3E3F216EF6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14B94A9-9EC6-3076-E6F5-CF53BD91BB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E1BB9AE-A1A9-60D6-6789-F654F4847EA8}"/>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88B67BDC-7435-EC26-8229-65DB25C16E0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ACD7AEE-3035-D6AA-E381-A92FA260481E}"/>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287931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C549-AD0B-13C2-2561-BB61CCE4EEA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C0B5ADC-CC0C-4C61-FFC1-4E06B86001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83B8237-A253-3F6D-EA57-48A5E5DC4197}"/>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B9588815-61FB-3098-6319-9619C65C2A9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65496F6-D19B-80C7-F791-3229CD1FEC38}"/>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37687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2E7F-E23E-B117-AA8E-B88768C85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706FCDD-AF54-53A8-C21D-620DC96B6B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8E7407-18CE-0820-C434-BEA938EFB2E6}"/>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1866D756-6F36-D07E-B457-428241A7926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0D8EB20-4159-F414-E98F-78CA0ABB0440}"/>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355969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19F3-9330-5101-34B4-A2298DD5A63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5B2CF0C-2A67-AAA1-6E8B-997DCAB25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999D8FA-492D-BCFC-B477-382F7786DE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B266250A-DE5C-0F9F-F9E5-639FDE5E14F6}"/>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6" name="Footer Placeholder 5">
            <a:extLst>
              <a:ext uri="{FF2B5EF4-FFF2-40B4-BE49-F238E27FC236}">
                <a16:creationId xmlns:a16="http://schemas.microsoft.com/office/drawing/2014/main" id="{DE3C314B-066F-7BEF-F4B6-A8B7B131B7E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D3A2E75-F31E-46F9-678C-3C8A90A19190}"/>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185959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8CF6-73A9-7017-A1AA-59F15E811EDA}"/>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4EE3804-16CB-6CA8-76D7-149F273602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BB9C7-FCB7-4D40-7DF5-1F391B84BA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F5362C6C-F619-B03F-8CAE-4D1413FECC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7E99C7-367F-9AA4-5789-0A3BB92A78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E4576E35-E1C6-D1D6-4C11-74DA2A40237C}"/>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8" name="Footer Placeholder 7">
            <a:extLst>
              <a:ext uri="{FF2B5EF4-FFF2-40B4-BE49-F238E27FC236}">
                <a16:creationId xmlns:a16="http://schemas.microsoft.com/office/drawing/2014/main" id="{7646E5D8-CB0C-F455-104A-9A2DDC0F8791}"/>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B5550E5F-25D2-C171-F87B-B5B0B6C1EF4F}"/>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140464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E511-3A91-9E66-BF70-0478E15A7D23}"/>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E5458162-EE83-5547-45AA-56C5E28162CE}"/>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4" name="Footer Placeholder 3">
            <a:extLst>
              <a:ext uri="{FF2B5EF4-FFF2-40B4-BE49-F238E27FC236}">
                <a16:creationId xmlns:a16="http://schemas.microsoft.com/office/drawing/2014/main" id="{C44B8FE8-6CE0-BA84-5545-A65DC8DE16E7}"/>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0700E0A8-AB2D-6F55-5E19-CFA758336001}"/>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252631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B6165D-CAF5-FDFD-0D0C-6C3F4EE0E15E}"/>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3" name="Footer Placeholder 2">
            <a:extLst>
              <a:ext uri="{FF2B5EF4-FFF2-40B4-BE49-F238E27FC236}">
                <a16:creationId xmlns:a16="http://schemas.microsoft.com/office/drawing/2014/main" id="{AB1BB5C3-B14F-89F2-FB25-6478D2F83DA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A5298DC5-6B59-2C7B-5C71-9B2E18860405}"/>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304380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DDA2-6ABE-AFD2-3244-F80164E65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1A81371E-3029-DDE9-C9D0-E611158A55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4B578624-106A-59F9-F0F6-C79A11CDA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F99F0-3115-5391-3A44-53445A714876}"/>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6" name="Footer Placeholder 5">
            <a:extLst>
              <a:ext uri="{FF2B5EF4-FFF2-40B4-BE49-F238E27FC236}">
                <a16:creationId xmlns:a16="http://schemas.microsoft.com/office/drawing/2014/main" id="{2651CA20-7268-C4FE-274D-42A559A5097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4988155-8256-24D9-7A0F-714747C45600}"/>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298484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18FD-DA4B-9A78-E464-95F599C5F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336F993D-73E8-410E-A2A1-6CF10C9CF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7BC35C72-4B77-8A3C-E257-3C5D821E4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0B3E07-DF36-6A6C-E74A-E2AE017205E4}"/>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6" name="Footer Placeholder 5">
            <a:extLst>
              <a:ext uri="{FF2B5EF4-FFF2-40B4-BE49-F238E27FC236}">
                <a16:creationId xmlns:a16="http://schemas.microsoft.com/office/drawing/2014/main" id="{B1156760-212D-DF88-89A8-3B3F84768A3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36480F5-5C87-1862-72C9-AB94FDF3EED5}"/>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971919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01133D-BDD1-2EFC-9F69-DAAB3C061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0BF824E-5DBD-7BE9-25F0-9A17D9209E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8502783-D022-2660-7CD7-BF8E72A77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3034C673-6CD0-F608-DB3A-76DD2A569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1A235823-6B85-C410-021E-262D1430C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73463-5127-4F9C-BDFD-3A187B358CEE}" type="slidenum">
              <a:rPr lang="en-ID" smtClean="0"/>
              <a:t>‹#›</a:t>
            </a:fld>
            <a:endParaRPr lang="en-ID"/>
          </a:p>
        </p:txBody>
      </p:sp>
    </p:spTree>
    <p:extLst>
      <p:ext uri="{BB962C8B-B14F-4D97-AF65-F5344CB8AC3E}">
        <p14:creationId xmlns:p14="http://schemas.microsoft.com/office/powerpoint/2010/main" val="3321114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BD1F3-BF6C-0B74-FADF-4E782683EFDE}"/>
              </a:ext>
            </a:extLst>
          </p:cNvPr>
          <p:cNvSpPr>
            <a:spLocks noGrp="1"/>
          </p:cNvSpPr>
          <p:nvPr>
            <p:ph type="ctrTitle"/>
          </p:nvPr>
        </p:nvSpPr>
        <p:spPr>
          <a:xfrm>
            <a:off x="6590662" y="4267832"/>
            <a:ext cx="4805996" cy="1297115"/>
          </a:xfrm>
        </p:spPr>
        <p:txBody>
          <a:bodyPr anchor="t">
            <a:normAutofit/>
          </a:bodyPr>
          <a:lstStyle/>
          <a:p>
            <a:pPr algn="l"/>
            <a:r>
              <a:rPr lang="en-US" dirty="0">
                <a:solidFill>
                  <a:schemeClr val="tx2"/>
                </a:solidFill>
              </a:rPr>
              <a:t>Lesson 9</a:t>
            </a:r>
            <a:endParaRPr lang="en-ID" dirty="0">
              <a:solidFill>
                <a:schemeClr val="tx2"/>
              </a:solidFill>
            </a:endParaRPr>
          </a:p>
        </p:txBody>
      </p:sp>
      <p:sp>
        <p:nvSpPr>
          <p:cNvPr id="3" name="Subtitle 2">
            <a:extLst>
              <a:ext uri="{FF2B5EF4-FFF2-40B4-BE49-F238E27FC236}">
                <a16:creationId xmlns:a16="http://schemas.microsoft.com/office/drawing/2014/main" id="{6B8B6E03-07F7-C9ED-E93C-591AE03A9F2B}"/>
              </a:ext>
            </a:extLst>
          </p:cNvPr>
          <p:cNvSpPr>
            <a:spLocks noGrp="1"/>
          </p:cNvSpPr>
          <p:nvPr>
            <p:ph type="subTitle" idx="1"/>
          </p:nvPr>
        </p:nvSpPr>
        <p:spPr>
          <a:xfrm>
            <a:off x="6637014" y="4726116"/>
            <a:ext cx="4805691" cy="838831"/>
          </a:xfrm>
        </p:spPr>
        <p:txBody>
          <a:bodyPr anchor="b">
            <a:normAutofit/>
          </a:bodyPr>
          <a:lstStyle/>
          <a:p>
            <a:pPr algn="l"/>
            <a:r>
              <a:rPr lang="id-ID" sz="2000" dirty="0"/>
              <a:t>Hardhat smart contract lottery</a:t>
            </a:r>
            <a:endParaRPr lang="en-US" sz="2000" dirty="0"/>
          </a:p>
        </p:txBody>
      </p:sp>
      <p:pic>
        <p:nvPicPr>
          <p:cNvPr id="7" name="Graphic 6" descr="Pencil">
            <a:extLst>
              <a:ext uri="{FF2B5EF4-FFF2-40B4-BE49-F238E27FC236}">
                <a16:creationId xmlns:a16="http://schemas.microsoft.com/office/drawing/2014/main" id="{C137973C-7E5C-CA14-B01F-C6E4907BA0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6"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738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99FF13C1-EE99-BAD2-66BA-C33C01385A2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Set masukan raffle</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Gambar 4">
            <a:extLst>
              <a:ext uri="{FF2B5EF4-FFF2-40B4-BE49-F238E27FC236}">
                <a16:creationId xmlns:a16="http://schemas.microsoft.com/office/drawing/2014/main" id="{9B4ABB3E-F0D3-B1AA-736A-E1A0E099DD84}"/>
              </a:ext>
            </a:extLst>
          </p:cNvPr>
          <p:cNvPicPr>
            <a:picLocks noChangeAspect="1"/>
          </p:cNvPicPr>
          <p:nvPr/>
        </p:nvPicPr>
        <p:blipFill>
          <a:blip r:embed="rId2"/>
          <a:stretch>
            <a:fillRect/>
          </a:stretch>
        </p:blipFill>
        <p:spPr>
          <a:xfrm>
            <a:off x="1193282" y="2427541"/>
            <a:ext cx="9750336" cy="3997637"/>
          </a:xfrm>
          <a:prstGeom prst="rect">
            <a:avLst/>
          </a:prstGeom>
        </p:spPr>
      </p:pic>
    </p:spTree>
    <p:extLst>
      <p:ext uri="{BB962C8B-B14F-4D97-AF65-F5344CB8AC3E}">
        <p14:creationId xmlns:p14="http://schemas.microsoft.com/office/powerpoint/2010/main" val="3562335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Judul 1">
            <a:extLst>
              <a:ext uri="{FF2B5EF4-FFF2-40B4-BE49-F238E27FC236}">
                <a16:creationId xmlns:a16="http://schemas.microsoft.com/office/drawing/2014/main" id="{40DC9D4D-A408-C860-D932-C2279C4A4ACB}"/>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Set pick winner </a:t>
            </a:r>
          </a:p>
        </p:txBody>
      </p:sp>
      <p:pic>
        <p:nvPicPr>
          <p:cNvPr id="5" name="Gambar 4">
            <a:extLst>
              <a:ext uri="{FF2B5EF4-FFF2-40B4-BE49-F238E27FC236}">
                <a16:creationId xmlns:a16="http://schemas.microsoft.com/office/drawing/2014/main" id="{D28D7A78-15FF-D14A-BBD6-DECA07234690}"/>
              </a:ext>
            </a:extLst>
          </p:cNvPr>
          <p:cNvPicPr>
            <a:picLocks noChangeAspect="1"/>
          </p:cNvPicPr>
          <p:nvPr/>
        </p:nvPicPr>
        <p:blipFill>
          <a:blip r:embed="rId2"/>
          <a:stretch>
            <a:fillRect/>
          </a:stretch>
        </p:blipFill>
        <p:spPr>
          <a:xfrm>
            <a:off x="3182070" y="307731"/>
            <a:ext cx="5772760" cy="3997637"/>
          </a:xfrm>
          <a:prstGeom prst="rect">
            <a:avLst/>
          </a:prstGeom>
        </p:spPr>
      </p:pic>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03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F9B7D-CCF7-BA27-780C-90F52A73D06B}"/>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kern="1200">
                <a:solidFill>
                  <a:schemeClr val="tx1"/>
                </a:solidFill>
                <a:latin typeface="+mj-lt"/>
                <a:ea typeface="+mj-ea"/>
                <a:cs typeface="+mj-cs"/>
              </a:rPr>
              <a:t>Hikmah Nisya - 1103184094</a:t>
            </a:r>
            <a:br>
              <a:rPr lang="en-US" kern="1200">
                <a:solidFill>
                  <a:schemeClr val="tx1"/>
                </a:solidFill>
                <a:latin typeface="+mj-lt"/>
                <a:ea typeface="+mj-ea"/>
                <a:cs typeface="+mj-cs"/>
              </a:rPr>
            </a:br>
            <a:r>
              <a:rPr lang="en-US" kern="1200">
                <a:solidFill>
                  <a:schemeClr val="tx1"/>
                </a:solidFill>
                <a:latin typeface="+mj-lt"/>
                <a:ea typeface="+mj-ea"/>
                <a:cs typeface="+mj-cs"/>
              </a:rPr>
              <a:t>Radzis Araaf Jaya Jamaludin - 1103184234</a:t>
            </a:r>
            <a:br>
              <a:rPr lang="en-US" kern="1200">
                <a:solidFill>
                  <a:schemeClr val="tx1"/>
                </a:solidFill>
                <a:latin typeface="+mj-lt"/>
                <a:ea typeface="+mj-ea"/>
                <a:cs typeface="+mj-cs"/>
              </a:rPr>
            </a:br>
            <a:r>
              <a:rPr lang="en-US" kern="1200">
                <a:solidFill>
                  <a:schemeClr val="tx1"/>
                </a:solidFill>
                <a:latin typeface="+mj-lt"/>
                <a:ea typeface="+mj-ea"/>
                <a:cs typeface="+mj-cs"/>
              </a:rPr>
              <a:t>Raudhatul Rafiqah Assyahiddini - 1103180225</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147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630A5B96-CB06-341B-D7D5-E2E9F56DE9D9}"/>
              </a:ext>
            </a:extLst>
          </p:cNvPr>
          <p:cNvSpPr>
            <a:spLocks noGrp="1"/>
          </p:cNvSpPr>
          <p:nvPr>
            <p:ph type="title"/>
          </p:nvPr>
        </p:nvSpPr>
        <p:spPr>
          <a:xfrm>
            <a:off x="1043631" y="809898"/>
            <a:ext cx="9942716" cy="1554480"/>
          </a:xfrm>
        </p:spPr>
        <p:txBody>
          <a:bodyPr anchor="ctr">
            <a:normAutofit/>
          </a:bodyPr>
          <a:lstStyle/>
          <a:p>
            <a:r>
              <a:rPr lang="id-ID" sz="4800"/>
              <a:t>Apa itu Hardhat?</a:t>
            </a:r>
          </a:p>
        </p:txBody>
      </p:sp>
      <p:sp>
        <p:nvSpPr>
          <p:cNvPr id="3" name="Tampungan Konten 2">
            <a:extLst>
              <a:ext uri="{FF2B5EF4-FFF2-40B4-BE49-F238E27FC236}">
                <a16:creationId xmlns:a16="http://schemas.microsoft.com/office/drawing/2014/main" id="{EEB62B8C-F9A1-92EE-73E7-A3C5C8095357}"/>
              </a:ext>
            </a:extLst>
          </p:cNvPr>
          <p:cNvSpPr>
            <a:spLocks noGrp="1"/>
          </p:cNvSpPr>
          <p:nvPr>
            <p:ph idx="1"/>
          </p:nvPr>
        </p:nvSpPr>
        <p:spPr>
          <a:xfrm>
            <a:off x="1045028" y="3017522"/>
            <a:ext cx="9941319" cy="3124658"/>
          </a:xfrm>
        </p:spPr>
        <p:txBody>
          <a:bodyPr anchor="ctr">
            <a:normAutofit/>
          </a:bodyPr>
          <a:lstStyle/>
          <a:p>
            <a:pPr marL="0" indent="0">
              <a:buNone/>
            </a:pPr>
            <a:r>
              <a:rPr lang="id-ID" sz="2200"/>
              <a:t>Hardhat adalah Environment yang digunakan pengembang untuk mengkompilasi, menguji, menyebarkan, dan men-debug dApps berbasis Ethereum. Ini berarti membantu pengembang dan pembuat kode untuk mengelola banyak tugas asli dalam mengembangkan kontrak pintar.</a:t>
            </a:r>
          </a:p>
          <a:p>
            <a:pPr marL="0" indent="0">
              <a:buNone/>
            </a:pPr>
            <a:r>
              <a:rPr lang="id-ID" sz="2200"/>
              <a:t>Hardhat hadir dengan jaringan Ethereum lokal yang sudah dibangun sebelumnya dengan fokus pada pengembangan. Jaringan ditentukan untuk debugging Soliditas dan fitur pesan kesalahan, jejak tumpukan, antara lain. Dengan demikian, lingkungan ini sangat membantu dalam memungkinkan pengembang untuk memahami di mana dApps mereka gagal dan bagaimana mereka dapat memecahkan masalah.</a:t>
            </a:r>
          </a:p>
          <a:p>
            <a:pPr marL="0" indent="0">
              <a:buNone/>
            </a:pPr>
            <a:endParaRPr lang="id-ID" sz="22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38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6C6B5A04-BD3F-A84D-B2BB-B203A7BD48CA}"/>
              </a:ext>
            </a:extLst>
          </p:cNvPr>
          <p:cNvSpPr>
            <a:spLocks noGrp="1"/>
          </p:cNvSpPr>
          <p:nvPr>
            <p:ph type="title"/>
          </p:nvPr>
        </p:nvSpPr>
        <p:spPr>
          <a:xfrm>
            <a:off x="838200" y="459863"/>
            <a:ext cx="10515600" cy="1004594"/>
          </a:xfrm>
        </p:spPr>
        <p:txBody>
          <a:bodyPr>
            <a:normAutofit/>
          </a:bodyPr>
          <a:lstStyle/>
          <a:p>
            <a:pPr algn="ctr"/>
            <a:r>
              <a:rPr lang="id-ID" sz="3700">
                <a:solidFill>
                  <a:srgbClr val="FFFFFF"/>
                </a:solidFill>
              </a:rPr>
              <a:t>Langkah Verify smart contract menggunakan hardhat</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mpungan Konten 2">
            <a:extLst>
              <a:ext uri="{FF2B5EF4-FFF2-40B4-BE49-F238E27FC236}">
                <a16:creationId xmlns:a16="http://schemas.microsoft.com/office/drawing/2014/main" id="{91BEF73E-5342-9D4D-93AD-EF330E8A63A5}"/>
              </a:ext>
            </a:extLst>
          </p:cNvPr>
          <p:cNvGraphicFramePr>
            <a:graphicFrameLocks noGrp="1"/>
          </p:cNvGraphicFramePr>
          <p:nvPr>
            <p:ph idx="1"/>
            <p:extLst>
              <p:ext uri="{D42A27DB-BD31-4B8C-83A1-F6EECF244321}">
                <p14:modId xmlns:p14="http://schemas.microsoft.com/office/powerpoint/2010/main" val="381828177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054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4E3C092-2079-32E8-3940-D2F537D5D7EE}"/>
              </a:ext>
            </a:extLst>
          </p:cNvPr>
          <p:cNvSpPr>
            <a:spLocks noGrp="1"/>
          </p:cNvSpPr>
          <p:nvPr>
            <p:ph type="title"/>
          </p:nvPr>
        </p:nvSpPr>
        <p:spPr/>
        <p:txBody>
          <a:bodyPr/>
          <a:lstStyle/>
          <a:p>
            <a:r>
              <a:rPr lang="id-ID" dirty="0"/>
              <a:t>Set </a:t>
            </a:r>
            <a:r>
              <a:rPr lang="id-ID" dirty="0" err="1"/>
              <a:t>up</a:t>
            </a:r>
            <a:endParaRPr lang="id-ID" dirty="0"/>
          </a:p>
        </p:txBody>
      </p:sp>
      <p:sp>
        <p:nvSpPr>
          <p:cNvPr id="3" name="Tampungan Konten 2">
            <a:extLst>
              <a:ext uri="{FF2B5EF4-FFF2-40B4-BE49-F238E27FC236}">
                <a16:creationId xmlns:a16="http://schemas.microsoft.com/office/drawing/2014/main" id="{4DEDDA90-DDE2-ECED-6133-9BFE1FFDF8FF}"/>
              </a:ext>
            </a:extLst>
          </p:cNvPr>
          <p:cNvSpPr>
            <a:spLocks noGrp="1"/>
          </p:cNvSpPr>
          <p:nvPr>
            <p:ph idx="1"/>
          </p:nvPr>
        </p:nvSpPr>
        <p:spPr>
          <a:xfrm>
            <a:off x="1069848" y="2121408"/>
            <a:ext cx="6326632" cy="669918"/>
          </a:xfrm>
        </p:spPr>
        <p:txBody>
          <a:bodyPr>
            <a:normAutofit fontScale="92500" lnSpcReduction="20000"/>
          </a:bodyPr>
          <a:lstStyle/>
          <a:p>
            <a:r>
              <a:rPr lang="id-ID" dirty="0" err="1"/>
              <a:t>Install</a:t>
            </a:r>
            <a:r>
              <a:rPr lang="id-ID" dirty="0"/>
              <a:t> </a:t>
            </a:r>
            <a:r>
              <a:rPr lang="id-ID" dirty="0" err="1"/>
              <a:t>hardhat</a:t>
            </a:r>
            <a:r>
              <a:rPr lang="id-ID" dirty="0"/>
              <a:t> menggunakan </a:t>
            </a:r>
            <a:r>
              <a:rPr lang="id-ID" dirty="0" err="1"/>
              <a:t>yarn</a:t>
            </a:r>
            <a:r>
              <a:rPr lang="id-ID" dirty="0"/>
              <a:t> atau </a:t>
            </a:r>
            <a:r>
              <a:rPr lang="id-ID" dirty="0" err="1"/>
              <a:t>npm</a:t>
            </a:r>
            <a:endParaRPr lang="id-ID" dirty="0"/>
          </a:p>
        </p:txBody>
      </p:sp>
      <p:pic>
        <p:nvPicPr>
          <p:cNvPr id="5" name="Gambar 4">
            <a:extLst>
              <a:ext uri="{FF2B5EF4-FFF2-40B4-BE49-F238E27FC236}">
                <a16:creationId xmlns:a16="http://schemas.microsoft.com/office/drawing/2014/main" id="{C96B6D46-4E8C-31F5-EB19-48C4CABD6614}"/>
              </a:ext>
            </a:extLst>
          </p:cNvPr>
          <p:cNvPicPr>
            <a:picLocks noChangeAspect="1"/>
          </p:cNvPicPr>
          <p:nvPr/>
        </p:nvPicPr>
        <p:blipFill>
          <a:blip r:embed="rId2"/>
          <a:stretch>
            <a:fillRect/>
          </a:stretch>
        </p:blipFill>
        <p:spPr>
          <a:xfrm>
            <a:off x="1389814" y="2878916"/>
            <a:ext cx="9312222" cy="459622"/>
          </a:xfrm>
          <a:prstGeom prst="rect">
            <a:avLst/>
          </a:prstGeom>
        </p:spPr>
      </p:pic>
      <p:sp>
        <p:nvSpPr>
          <p:cNvPr id="6" name="TextBox 5">
            <a:extLst>
              <a:ext uri="{FF2B5EF4-FFF2-40B4-BE49-F238E27FC236}">
                <a16:creationId xmlns:a16="http://schemas.microsoft.com/office/drawing/2014/main" id="{3BFF6A49-0F38-6A99-F611-7AFEDD7758F5}"/>
              </a:ext>
            </a:extLst>
          </p:cNvPr>
          <p:cNvSpPr txBox="1"/>
          <p:nvPr/>
        </p:nvSpPr>
        <p:spPr>
          <a:xfrm>
            <a:off x="1300480" y="3517889"/>
            <a:ext cx="6096000" cy="923330"/>
          </a:xfrm>
          <a:prstGeom prst="rect">
            <a:avLst/>
          </a:prstGeom>
          <a:noFill/>
        </p:spPr>
        <p:txBody>
          <a:bodyPr wrap="square">
            <a:spAutoFit/>
          </a:bodyPr>
          <a:lstStyle/>
          <a:p>
            <a:r>
              <a:rPr lang="id-ID" dirty="0"/>
              <a:t>Selanjutnya kita lakukan deploy hardhat-deploy untuk penerapan serta include plugin tautan dana untuk kontrak dengan link. </a:t>
            </a:r>
          </a:p>
        </p:txBody>
      </p:sp>
      <p:pic>
        <p:nvPicPr>
          <p:cNvPr id="7" name="Gambar 4">
            <a:extLst>
              <a:ext uri="{FF2B5EF4-FFF2-40B4-BE49-F238E27FC236}">
                <a16:creationId xmlns:a16="http://schemas.microsoft.com/office/drawing/2014/main" id="{ACD9F223-C289-537C-6463-C65BF6ADE7D4}"/>
              </a:ext>
            </a:extLst>
          </p:cNvPr>
          <p:cNvPicPr>
            <a:picLocks noChangeAspect="1"/>
          </p:cNvPicPr>
          <p:nvPr/>
        </p:nvPicPr>
        <p:blipFill>
          <a:blip r:embed="rId3"/>
          <a:stretch>
            <a:fillRect/>
          </a:stretch>
        </p:blipFill>
        <p:spPr>
          <a:xfrm>
            <a:off x="1389814" y="4620570"/>
            <a:ext cx="9212072" cy="700614"/>
          </a:xfrm>
          <a:prstGeom prst="rect">
            <a:avLst/>
          </a:prstGeom>
        </p:spPr>
      </p:pic>
    </p:spTree>
    <p:extLst>
      <p:ext uri="{BB962C8B-B14F-4D97-AF65-F5344CB8AC3E}">
        <p14:creationId xmlns:p14="http://schemas.microsoft.com/office/powerpoint/2010/main" val="1681687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466572D0-CE03-391C-A28D-D7A6682981C6}"/>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Hardhat.config.js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Tampungan Konten 4">
            <a:extLst>
              <a:ext uri="{FF2B5EF4-FFF2-40B4-BE49-F238E27FC236}">
                <a16:creationId xmlns:a16="http://schemas.microsoft.com/office/drawing/2014/main" id="{776F3666-25B3-DCE2-08C2-CD96F7220ABE}"/>
              </a:ext>
            </a:extLst>
          </p:cNvPr>
          <p:cNvPicPr>
            <a:picLocks noGrp="1" noChangeAspect="1"/>
          </p:cNvPicPr>
          <p:nvPr>
            <p:ph idx="1"/>
          </p:nvPr>
        </p:nvPicPr>
        <p:blipFill>
          <a:blip r:embed="rId2"/>
          <a:stretch>
            <a:fillRect/>
          </a:stretch>
        </p:blipFill>
        <p:spPr>
          <a:xfrm>
            <a:off x="320040" y="2716207"/>
            <a:ext cx="11496821" cy="3420305"/>
          </a:xfrm>
          <a:prstGeom prst="rect">
            <a:avLst/>
          </a:prstGeom>
        </p:spPr>
      </p:pic>
    </p:spTree>
    <p:extLst>
      <p:ext uri="{BB962C8B-B14F-4D97-AF65-F5344CB8AC3E}">
        <p14:creationId xmlns:p14="http://schemas.microsoft.com/office/powerpoint/2010/main" val="160054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54F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Judul 1">
            <a:extLst>
              <a:ext uri="{FF2B5EF4-FFF2-40B4-BE49-F238E27FC236}">
                <a16:creationId xmlns:a16="http://schemas.microsoft.com/office/drawing/2014/main" id="{C70BDFA0-05A5-656B-4E0F-E586A9FD424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id-ID" sz="2400">
                <a:solidFill>
                  <a:srgbClr val="FFFFFF"/>
                </a:solidFill>
              </a:rPr>
              <a:t>Build sebuah blockchain dengan based decentralized lottery</a:t>
            </a:r>
          </a:p>
        </p:txBody>
      </p:sp>
      <p:pic>
        <p:nvPicPr>
          <p:cNvPr id="5" name="Gambar 4">
            <a:extLst>
              <a:ext uri="{FF2B5EF4-FFF2-40B4-BE49-F238E27FC236}">
                <a16:creationId xmlns:a16="http://schemas.microsoft.com/office/drawing/2014/main" id="{021627B5-DDDB-88B2-41B2-AB2BE136C480}"/>
              </a:ext>
            </a:extLst>
          </p:cNvPr>
          <p:cNvPicPr>
            <a:picLocks noChangeAspect="1"/>
          </p:cNvPicPr>
          <p:nvPr/>
        </p:nvPicPr>
        <p:blipFill>
          <a:blip r:embed="rId2"/>
          <a:stretch>
            <a:fillRect/>
          </a:stretch>
        </p:blipFill>
        <p:spPr>
          <a:xfrm>
            <a:off x="4038600" y="2041214"/>
            <a:ext cx="7188199" cy="1635315"/>
          </a:xfrm>
          <a:prstGeom prst="rect">
            <a:avLst/>
          </a:prstGeom>
        </p:spPr>
      </p:pic>
      <p:sp>
        <p:nvSpPr>
          <p:cNvPr id="3" name="Tampungan Konten 2">
            <a:extLst>
              <a:ext uri="{FF2B5EF4-FFF2-40B4-BE49-F238E27FC236}">
                <a16:creationId xmlns:a16="http://schemas.microsoft.com/office/drawing/2014/main" id="{F0AB8B3D-E310-E249-F5A2-360AA682A14E}"/>
              </a:ext>
            </a:extLst>
          </p:cNvPr>
          <p:cNvSpPr>
            <a:spLocks noGrp="1"/>
          </p:cNvSpPr>
          <p:nvPr>
            <p:ph idx="1"/>
          </p:nvPr>
        </p:nvSpPr>
        <p:spPr>
          <a:xfrm>
            <a:off x="3947160" y="1566781"/>
            <a:ext cx="7188199" cy="1292090"/>
          </a:xfrm>
        </p:spPr>
        <p:txBody>
          <a:bodyPr>
            <a:normAutofit/>
          </a:bodyPr>
          <a:lstStyle/>
          <a:p>
            <a:pPr marL="0" indent="0">
              <a:buNone/>
            </a:pPr>
            <a:r>
              <a:rPr lang="id-ID" sz="1800" dirty="0"/>
              <a:t>SET UP</a:t>
            </a:r>
          </a:p>
          <a:p>
            <a:pPr marL="0" indent="0">
              <a:buNone/>
            </a:pPr>
            <a:endParaRPr lang="id-ID" sz="1800" dirty="0"/>
          </a:p>
        </p:txBody>
      </p:sp>
    </p:spTree>
    <p:extLst>
      <p:ext uri="{BB962C8B-B14F-4D97-AF65-F5344CB8AC3E}">
        <p14:creationId xmlns:p14="http://schemas.microsoft.com/office/powerpoint/2010/main" val="318718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FED2B88F-A288-CDFE-A9E6-93C6E5F32FEF}"/>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Rafell. sol</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Gambar 4" descr="Sebuah gambar berisi teks&#10;&#10;Deskripsi dibuat secara otomatis">
            <a:extLst>
              <a:ext uri="{FF2B5EF4-FFF2-40B4-BE49-F238E27FC236}">
                <a16:creationId xmlns:a16="http://schemas.microsoft.com/office/drawing/2014/main" id="{567D4D2B-119D-D089-1ABB-A395608AE46B}"/>
              </a:ext>
            </a:extLst>
          </p:cNvPr>
          <p:cNvPicPr>
            <a:picLocks noGrp="1" noChangeAspect="1"/>
          </p:cNvPicPr>
          <p:nvPr>
            <p:ph idx="1"/>
          </p:nvPr>
        </p:nvPicPr>
        <p:blipFill rotWithShape="1">
          <a:blip r:embed="rId2"/>
          <a:srcRect r="24458" b="-1"/>
          <a:stretch/>
        </p:blipFill>
        <p:spPr>
          <a:xfrm>
            <a:off x="5153822" y="917090"/>
            <a:ext cx="6553545" cy="5031761"/>
          </a:xfrm>
          <a:prstGeom prst="rect">
            <a:avLst/>
          </a:prstGeom>
        </p:spPr>
      </p:pic>
    </p:spTree>
    <p:extLst>
      <p:ext uri="{BB962C8B-B14F-4D97-AF65-F5344CB8AC3E}">
        <p14:creationId xmlns:p14="http://schemas.microsoft.com/office/powerpoint/2010/main" val="166824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E24735F7-6451-CE5C-7BC9-92C931D4750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Set chainlink vrf variable</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Gambar 4">
            <a:extLst>
              <a:ext uri="{FF2B5EF4-FFF2-40B4-BE49-F238E27FC236}">
                <a16:creationId xmlns:a16="http://schemas.microsoft.com/office/drawing/2014/main" id="{F24AC145-E35E-CD10-AA01-FE938F720961}"/>
              </a:ext>
            </a:extLst>
          </p:cNvPr>
          <p:cNvPicPr>
            <a:picLocks noChangeAspect="1"/>
          </p:cNvPicPr>
          <p:nvPr/>
        </p:nvPicPr>
        <p:blipFill>
          <a:blip r:embed="rId2"/>
          <a:stretch>
            <a:fillRect/>
          </a:stretch>
        </p:blipFill>
        <p:spPr>
          <a:xfrm>
            <a:off x="5153822" y="1253917"/>
            <a:ext cx="6553545" cy="4358108"/>
          </a:xfrm>
          <a:prstGeom prst="rect">
            <a:avLst/>
          </a:prstGeom>
        </p:spPr>
      </p:pic>
    </p:spTree>
    <p:extLst>
      <p:ext uri="{BB962C8B-B14F-4D97-AF65-F5344CB8AC3E}">
        <p14:creationId xmlns:p14="http://schemas.microsoft.com/office/powerpoint/2010/main" val="3225827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200</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Lesson 9</vt:lpstr>
      <vt:lpstr>Hikmah Nisya - 1103184094 Radzis Araaf Jaya Jamaludin - 1103184234 Raudhatul Rafiqah Assyahiddini - 1103180225</vt:lpstr>
      <vt:lpstr>Apa itu Hardhat?</vt:lpstr>
      <vt:lpstr>Langkah Verify smart contract menggunakan hardhat</vt:lpstr>
      <vt:lpstr>Set up</vt:lpstr>
      <vt:lpstr>Hardhat.config.js</vt:lpstr>
      <vt:lpstr>Build sebuah blockchain dengan based decentralized lottery</vt:lpstr>
      <vt:lpstr>Rafell. sol</vt:lpstr>
      <vt:lpstr>Set chainlink vrf variable</vt:lpstr>
      <vt:lpstr>Set masukan raffle</vt:lpstr>
      <vt:lpstr>Set pick winner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7</dc:title>
  <dc:creator>RAUDHATUL RAFIQAH ASSYAHIDDINI</dc:creator>
  <cp:lastModifiedBy>RAUDHATUL RAFIQAH ASSYAHIDDINI</cp:lastModifiedBy>
  <cp:revision>3</cp:revision>
  <dcterms:created xsi:type="dcterms:W3CDTF">2022-07-09T16:07:31Z</dcterms:created>
  <dcterms:modified xsi:type="dcterms:W3CDTF">2022-07-09T16:38:20Z</dcterms:modified>
</cp:coreProperties>
</file>