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E1829-8AF7-4174-86FC-5E40EF1B6B39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8CFED58-64FF-4416-A1B2-4ABEC9A849B8}">
      <dgm:prSet phldrT="[Text]"/>
      <dgm:spPr/>
      <dgm:t>
        <a:bodyPr/>
        <a:lstStyle/>
        <a:p>
          <a:r>
            <a:rPr lang="en-US" dirty="0"/>
            <a:t>Signup</a:t>
          </a:r>
        </a:p>
      </dgm:t>
    </dgm:pt>
    <dgm:pt modelId="{C7E342AC-7A4E-4207-BB76-3FA6F20503D1}" type="parTrans" cxnId="{1C61CF6B-4DDA-462A-853E-CEA6DE59851F}">
      <dgm:prSet/>
      <dgm:spPr/>
      <dgm:t>
        <a:bodyPr/>
        <a:lstStyle/>
        <a:p>
          <a:endParaRPr lang="en-US"/>
        </a:p>
      </dgm:t>
    </dgm:pt>
    <dgm:pt modelId="{46A2FAFA-56BC-4CE1-A39B-AA101F731B32}" type="sibTrans" cxnId="{1C61CF6B-4DDA-462A-853E-CEA6DE59851F}">
      <dgm:prSet/>
      <dgm:spPr/>
      <dgm:t>
        <a:bodyPr/>
        <a:lstStyle/>
        <a:p>
          <a:endParaRPr lang="en-US"/>
        </a:p>
      </dgm:t>
    </dgm:pt>
    <dgm:pt modelId="{261D3E39-A227-4FA4-B552-B6F97DBBF4F5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359B0E7C-2E7E-4177-BECF-25C06EDCF80F}" type="parTrans" cxnId="{19229050-74D2-4232-99F9-B8792BC689AA}">
      <dgm:prSet/>
      <dgm:spPr/>
      <dgm:t>
        <a:bodyPr/>
        <a:lstStyle/>
        <a:p>
          <a:endParaRPr lang="en-US"/>
        </a:p>
      </dgm:t>
    </dgm:pt>
    <dgm:pt modelId="{B5E61E3B-9736-4B3D-B8FE-ACB8BDD30D43}" type="sibTrans" cxnId="{19229050-74D2-4232-99F9-B8792BC689AA}">
      <dgm:prSet/>
      <dgm:spPr/>
      <dgm:t>
        <a:bodyPr/>
        <a:lstStyle/>
        <a:p>
          <a:endParaRPr lang="en-US"/>
        </a:p>
      </dgm:t>
    </dgm:pt>
    <dgm:pt modelId="{4B938F36-176B-4A86-9ABF-4BCD3B872168}">
      <dgm:prSet phldrT="[Text]"/>
      <dgm:spPr/>
      <dgm:t>
        <a:bodyPr/>
        <a:lstStyle/>
        <a:p>
          <a:r>
            <a:rPr lang="en-US" dirty="0"/>
            <a:t>Home</a:t>
          </a:r>
        </a:p>
      </dgm:t>
    </dgm:pt>
    <dgm:pt modelId="{2625B42E-8418-4865-ACE4-6C0F1F4FCB38}" type="parTrans" cxnId="{60AE083B-947E-486D-A239-8B3CBAF7AA52}">
      <dgm:prSet/>
      <dgm:spPr/>
      <dgm:t>
        <a:bodyPr/>
        <a:lstStyle/>
        <a:p>
          <a:endParaRPr lang="en-US"/>
        </a:p>
      </dgm:t>
    </dgm:pt>
    <dgm:pt modelId="{781FBD95-CC90-460A-A342-07813E8E7017}" type="sibTrans" cxnId="{60AE083B-947E-486D-A239-8B3CBAF7AA52}">
      <dgm:prSet/>
      <dgm:spPr/>
      <dgm:t>
        <a:bodyPr/>
        <a:lstStyle/>
        <a:p>
          <a:endParaRPr lang="en-US"/>
        </a:p>
      </dgm:t>
    </dgm:pt>
    <dgm:pt modelId="{E0A40E13-05A9-4612-AF3C-E37BB37A0B41}">
      <dgm:prSet/>
      <dgm:spPr/>
      <dgm:t>
        <a:bodyPr/>
        <a:lstStyle/>
        <a:p>
          <a:r>
            <a:rPr lang="en-US" dirty="0"/>
            <a:t>Add page</a:t>
          </a:r>
        </a:p>
      </dgm:t>
    </dgm:pt>
    <dgm:pt modelId="{10BFC832-FC05-48BC-9ED5-C0DF8B9C3CC7}" type="parTrans" cxnId="{C0F5368B-0343-4060-8AC9-A26C7EE38A67}">
      <dgm:prSet/>
      <dgm:spPr/>
      <dgm:t>
        <a:bodyPr/>
        <a:lstStyle/>
        <a:p>
          <a:endParaRPr lang="en-US"/>
        </a:p>
      </dgm:t>
    </dgm:pt>
    <dgm:pt modelId="{C295E7D1-F7C0-43A2-AA80-3064388058EF}" type="sibTrans" cxnId="{C0F5368B-0343-4060-8AC9-A26C7EE38A67}">
      <dgm:prSet/>
      <dgm:spPr/>
      <dgm:t>
        <a:bodyPr/>
        <a:lstStyle/>
        <a:p>
          <a:endParaRPr lang="en-US"/>
        </a:p>
      </dgm:t>
    </dgm:pt>
    <dgm:pt modelId="{15AA7072-1DCA-4DBF-AA36-43FA91C06FCB}">
      <dgm:prSet/>
      <dgm:spPr/>
      <dgm:t>
        <a:bodyPr/>
        <a:lstStyle/>
        <a:p>
          <a:r>
            <a:rPr lang="en-US" dirty="0"/>
            <a:t>Start crawling</a:t>
          </a:r>
        </a:p>
      </dgm:t>
    </dgm:pt>
    <dgm:pt modelId="{E8991231-BCE2-440A-9EE8-05243AA955F6}" type="parTrans" cxnId="{6FD1F624-5E51-43E2-A6E6-BE4D9CC38441}">
      <dgm:prSet/>
      <dgm:spPr/>
      <dgm:t>
        <a:bodyPr/>
        <a:lstStyle/>
        <a:p>
          <a:endParaRPr lang="en-US"/>
        </a:p>
      </dgm:t>
    </dgm:pt>
    <dgm:pt modelId="{9763FB39-AC94-48BA-8D87-B60779091444}" type="sibTrans" cxnId="{6FD1F624-5E51-43E2-A6E6-BE4D9CC38441}">
      <dgm:prSet/>
      <dgm:spPr/>
      <dgm:t>
        <a:bodyPr/>
        <a:lstStyle/>
        <a:p>
          <a:endParaRPr lang="en-US"/>
        </a:p>
      </dgm:t>
    </dgm:pt>
    <dgm:pt modelId="{573D9A9A-A689-4D56-833E-80BE3A98D69D}">
      <dgm:prSet/>
      <dgm:spPr/>
      <dgm:t>
        <a:bodyPr/>
        <a:lstStyle/>
        <a:p>
          <a:r>
            <a:rPr lang="en-US" dirty="0"/>
            <a:t>View summaries</a:t>
          </a:r>
        </a:p>
      </dgm:t>
    </dgm:pt>
    <dgm:pt modelId="{74DE4844-626F-4607-AFE0-00E35F8623AD}" type="parTrans" cxnId="{D3932A6C-6510-4D0E-94EF-71F555B6AEF4}">
      <dgm:prSet/>
      <dgm:spPr/>
      <dgm:t>
        <a:bodyPr/>
        <a:lstStyle/>
        <a:p>
          <a:endParaRPr lang="en-US"/>
        </a:p>
      </dgm:t>
    </dgm:pt>
    <dgm:pt modelId="{62A4CC4A-8770-4C88-9AC2-2583648A536E}" type="sibTrans" cxnId="{D3932A6C-6510-4D0E-94EF-71F555B6AEF4}">
      <dgm:prSet/>
      <dgm:spPr/>
      <dgm:t>
        <a:bodyPr/>
        <a:lstStyle/>
        <a:p>
          <a:endParaRPr lang="en-US"/>
        </a:p>
      </dgm:t>
    </dgm:pt>
    <dgm:pt modelId="{CE345504-CF29-4123-BA2D-CCA488AFD87F}">
      <dgm:prSet/>
      <dgm:spPr/>
      <dgm:t>
        <a:bodyPr/>
        <a:lstStyle/>
        <a:p>
          <a:r>
            <a:rPr lang="en-US" dirty="0"/>
            <a:t>Manage your data</a:t>
          </a:r>
        </a:p>
      </dgm:t>
    </dgm:pt>
    <dgm:pt modelId="{C78CDD71-1DC8-4B4A-9A60-9EE382044360}" type="parTrans" cxnId="{88E60726-81C5-4BB3-808B-0E82FA6A14F9}">
      <dgm:prSet/>
      <dgm:spPr/>
      <dgm:t>
        <a:bodyPr/>
        <a:lstStyle/>
        <a:p>
          <a:endParaRPr lang="en-US"/>
        </a:p>
      </dgm:t>
    </dgm:pt>
    <dgm:pt modelId="{C7F4C8E3-1D12-4E12-9EB5-AC1D643B1AAC}" type="sibTrans" cxnId="{88E60726-81C5-4BB3-808B-0E82FA6A14F9}">
      <dgm:prSet/>
      <dgm:spPr/>
      <dgm:t>
        <a:bodyPr/>
        <a:lstStyle/>
        <a:p>
          <a:endParaRPr lang="en-US"/>
        </a:p>
      </dgm:t>
    </dgm:pt>
    <dgm:pt modelId="{8291AACD-D7CD-4D88-A2FE-ABE2BF7D7945}" type="pres">
      <dgm:prSet presAssocID="{1F0E1829-8AF7-4174-86FC-5E40EF1B6B39}" presName="Name0" presStyleCnt="0">
        <dgm:presLayoutVars>
          <dgm:dir/>
          <dgm:resizeHandles val="exact"/>
        </dgm:presLayoutVars>
      </dgm:prSet>
      <dgm:spPr/>
    </dgm:pt>
    <dgm:pt modelId="{939ABF83-3DF4-4F6B-A22F-80529CC1AB89}" type="pres">
      <dgm:prSet presAssocID="{48CFED58-64FF-4416-A1B2-4ABEC9A849B8}" presName="node" presStyleLbl="node1" presStyleIdx="0" presStyleCnt="7">
        <dgm:presLayoutVars>
          <dgm:bulletEnabled val="1"/>
        </dgm:presLayoutVars>
      </dgm:prSet>
      <dgm:spPr/>
    </dgm:pt>
    <dgm:pt modelId="{3109E47C-76F7-4AAF-9DF4-5ED9FAABB24C}" type="pres">
      <dgm:prSet presAssocID="{46A2FAFA-56BC-4CE1-A39B-AA101F731B32}" presName="sibTrans" presStyleLbl="sibTrans2D1" presStyleIdx="0" presStyleCnt="6"/>
      <dgm:spPr/>
    </dgm:pt>
    <dgm:pt modelId="{CAA5F861-F0DF-4F10-9285-8AB98F662E6D}" type="pres">
      <dgm:prSet presAssocID="{46A2FAFA-56BC-4CE1-A39B-AA101F731B32}" presName="connectorText" presStyleLbl="sibTrans2D1" presStyleIdx="0" presStyleCnt="6"/>
      <dgm:spPr/>
    </dgm:pt>
    <dgm:pt modelId="{318F2F0C-1FE3-4DFD-8BC4-246E94B0443E}" type="pres">
      <dgm:prSet presAssocID="{261D3E39-A227-4FA4-B552-B6F97DBBF4F5}" presName="node" presStyleLbl="node1" presStyleIdx="1" presStyleCnt="7">
        <dgm:presLayoutVars>
          <dgm:bulletEnabled val="1"/>
        </dgm:presLayoutVars>
      </dgm:prSet>
      <dgm:spPr/>
    </dgm:pt>
    <dgm:pt modelId="{34C0D185-22EC-4A53-B9E8-80B3BC578E0F}" type="pres">
      <dgm:prSet presAssocID="{B5E61E3B-9736-4B3D-B8FE-ACB8BDD30D43}" presName="sibTrans" presStyleLbl="sibTrans2D1" presStyleIdx="1" presStyleCnt="6"/>
      <dgm:spPr/>
    </dgm:pt>
    <dgm:pt modelId="{2C3A020C-C221-43B8-95B7-2156D756AE57}" type="pres">
      <dgm:prSet presAssocID="{B5E61E3B-9736-4B3D-B8FE-ACB8BDD30D43}" presName="connectorText" presStyleLbl="sibTrans2D1" presStyleIdx="1" presStyleCnt="6"/>
      <dgm:spPr/>
    </dgm:pt>
    <dgm:pt modelId="{13C7FA7C-3FC5-4C51-92AE-EC5839A2D350}" type="pres">
      <dgm:prSet presAssocID="{4B938F36-176B-4A86-9ABF-4BCD3B872168}" presName="node" presStyleLbl="node1" presStyleIdx="2" presStyleCnt="7">
        <dgm:presLayoutVars>
          <dgm:bulletEnabled val="1"/>
        </dgm:presLayoutVars>
      </dgm:prSet>
      <dgm:spPr/>
    </dgm:pt>
    <dgm:pt modelId="{D8BCF3C0-90A7-47DE-B323-423061182AED}" type="pres">
      <dgm:prSet presAssocID="{781FBD95-CC90-460A-A342-07813E8E7017}" presName="sibTrans" presStyleLbl="sibTrans2D1" presStyleIdx="2" presStyleCnt="6"/>
      <dgm:spPr/>
    </dgm:pt>
    <dgm:pt modelId="{5997E7C5-1D00-4C17-BB8D-360D19352A0A}" type="pres">
      <dgm:prSet presAssocID="{781FBD95-CC90-460A-A342-07813E8E7017}" presName="connectorText" presStyleLbl="sibTrans2D1" presStyleIdx="2" presStyleCnt="6"/>
      <dgm:spPr/>
    </dgm:pt>
    <dgm:pt modelId="{15E55945-63B8-411A-888B-8907F4492F24}" type="pres">
      <dgm:prSet presAssocID="{E0A40E13-05A9-4612-AF3C-E37BB37A0B41}" presName="node" presStyleLbl="node1" presStyleIdx="3" presStyleCnt="7">
        <dgm:presLayoutVars>
          <dgm:bulletEnabled val="1"/>
        </dgm:presLayoutVars>
      </dgm:prSet>
      <dgm:spPr/>
    </dgm:pt>
    <dgm:pt modelId="{01D335B3-7C25-45F5-8362-6B4A4DD7A279}" type="pres">
      <dgm:prSet presAssocID="{C295E7D1-F7C0-43A2-AA80-3064388058EF}" presName="sibTrans" presStyleLbl="sibTrans2D1" presStyleIdx="3" presStyleCnt="6"/>
      <dgm:spPr/>
    </dgm:pt>
    <dgm:pt modelId="{C8F96F55-7C23-4D7B-84F6-6BE6E670A488}" type="pres">
      <dgm:prSet presAssocID="{C295E7D1-F7C0-43A2-AA80-3064388058EF}" presName="connectorText" presStyleLbl="sibTrans2D1" presStyleIdx="3" presStyleCnt="6"/>
      <dgm:spPr/>
    </dgm:pt>
    <dgm:pt modelId="{E2F65010-7E60-456A-A23C-6E7A2FE49384}" type="pres">
      <dgm:prSet presAssocID="{15AA7072-1DCA-4DBF-AA36-43FA91C06FCB}" presName="node" presStyleLbl="node1" presStyleIdx="4" presStyleCnt="7">
        <dgm:presLayoutVars>
          <dgm:bulletEnabled val="1"/>
        </dgm:presLayoutVars>
      </dgm:prSet>
      <dgm:spPr/>
    </dgm:pt>
    <dgm:pt modelId="{EDB27663-1C92-43BC-B81C-47CC3DF0E0A7}" type="pres">
      <dgm:prSet presAssocID="{9763FB39-AC94-48BA-8D87-B60779091444}" presName="sibTrans" presStyleLbl="sibTrans2D1" presStyleIdx="4" presStyleCnt="6"/>
      <dgm:spPr/>
    </dgm:pt>
    <dgm:pt modelId="{DAEEA8E8-C01A-42B6-B43D-2E993C5F1AD6}" type="pres">
      <dgm:prSet presAssocID="{9763FB39-AC94-48BA-8D87-B60779091444}" presName="connectorText" presStyleLbl="sibTrans2D1" presStyleIdx="4" presStyleCnt="6"/>
      <dgm:spPr/>
    </dgm:pt>
    <dgm:pt modelId="{5783F382-63AE-40A7-B702-EEA7626DA4E1}" type="pres">
      <dgm:prSet presAssocID="{573D9A9A-A689-4D56-833E-80BE3A98D69D}" presName="node" presStyleLbl="node1" presStyleIdx="5" presStyleCnt="7">
        <dgm:presLayoutVars>
          <dgm:bulletEnabled val="1"/>
        </dgm:presLayoutVars>
      </dgm:prSet>
      <dgm:spPr/>
    </dgm:pt>
    <dgm:pt modelId="{F57CFB37-099E-4CBE-BBC6-3965BAC5104B}" type="pres">
      <dgm:prSet presAssocID="{62A4CC4A-8770-4C88-9AC2-2583648A536E}" presName="sibTrans" presStyleLbl="sibTrans2D1" presStyleIdx="5" presStyleCnt="6"/>
      <dgm:spPr/>
    </dgm:pt>
    <dgm:pt modelId="{BF577CF9-EE78-49EB-BE99-D81374E026AB}" type="pres">
      <dgm:prSet presAssocID="{62A4CC4A-8770-4C88-9AC2-2583648A536E}" presName="connectorText" presStyleLbl="sibTrans2D1" presStyleIdx="5" presStyleCnt="6"/>
      <dgm:spPr/>
    </dgm:pt>
    <dgm:pt modelId="{04D8D9B1-9F23-4E83-A6A9-F2754C81D951}" type="pres">
      <dgm:prSet presAssocID="{CE345504-CF29-4123-BA2D-CCA488AFD87F}" presName="node" presStyleLbl="node1" presStyleIdx="6" presStyleCnt="7">
        <dgm:presLayoutVars>
          <dgm:bulletEnabled val="1"/>
        </dgm:presLayoutVars>
      </dgm:prSet>
      <dgm:spPr/>
    </dgm:pt>
  </dgm:ptLst>
  <dgm:cxnLst>
    <dgm:cxn modelId="{6714950B-F48C-40F3-B97A-4747E6910997}" type="presOf" srcId="{48CFED58-64FF-4416-A1B2-4ABEC9A849B8}" destId="{939ABF83-3DF4-4F6B-A22F-80529CC1AB89}" srcOrd="0" destOrd="0" presId="urn:microsoft.com/office/officeart/2005/8/layout/process1"/>
    <dgm:cxn modelId="{66AC1A1A-1F24-482D-BCFF-93DA168FA50E}" type="presOf" srcId="{9763FB39-AC94-48BA-8D87-B60779091444}" destId="{DAEEA8E8-C01A-42B6-B43D-2E993C5F1AD6}" srcOrd="1" destOrd="0" presId="urn:microsoft.com/office/officeart/2005/8/layout/process1"/>
    <dgm:cxn modelId="{6FD1F624-5E51-43E2-A6E6-BE4D9CC38441}" srcId="{1F0E1829-8AF7-4174-86FC-5E40EF1B6B39}" destId="{15AA7072-1DCA-4DBF-AA36-43FA91C06FCB}" srcOrd="4" destOrd="0" parTransId="{E8991231-BCE2-440A-9EE8-05243AA955F6}" sibTransId="{9763FB39-AC94-48BA-8D87-B60779091444}"/>
    <dgm:cxn modelId="{88E60726-81C5-4BB3-808B-0E82FA6A14F9}" srcId="{1F0E1829-8AF7-4174-86FC-5E40EF1B6B39}" destId="{CE345504-CF29-4123-BA2D-CCA488AFD87F}" srcOrd="6" destOrd="0" parTransId="{C78CDD71-1DC8-4B4A-9A60-9EE382044360}" sibTransId="{C7F4C8E3-1D12-4E12-9EB5-AC1D643B1AAC}"/>
    <dgm:cxn modelId="{B4792935-01DD-4A9C-9372-9DBCB175C128}" type="presOf" srcId="{B5E61E3B-9736-4B3D-B8FE-ACB8BDD30D43}" destId="{2C3A020C-C221-43B8-95B7-2156D756AE57}" srcOrd="1" destOrd="0" presId="urn:microsoft.com/office/officeart/2005/8/layout/process1"/>
    <dgm:cxn modelId="{60AE083B-947E-486D-A239-8B3CBAF7AA52}" srcId="{1F0E1829-8AF7-4174-86FC-5E40EF1B6B39}" destId="{4B938F36-176B-4A86-9ABF-4BCD3B872168}" srcOrd="2" destOrd="0" parTransId="{2625B42E-8418-4865-ACE4-6C0F1F4FCB38}" sibTransId="{781FBD95-CC90-460A-A342-07813E8E7017}"/>
    <dgm:cxn modelId="{E4258660-1B85-4125-9F76-8FEA30A382E8}" type="presOf" srcId="{9763FB39-AC94-48BA-8D87-B60779091444}" destId="{EDB27663-1C92-43BC-B81C-47CC3DF0E0A7}" srcOrd="0" destOrd="0" presId="urn:microsoft.com/office/officeart/2005/8/layout/process1"/>
    <dgm:cxn modelId="{7E800245-B6B3-45B8-8FC9-1CEBFD732847}" type="presOf" srcId="{781FBD95-CC90-460A-A342-07813E8E7017}" destId="{5997E7C5-1D00-4C17-BB8D-360D19352A0A}" srcOrd="1" destOrd="0" presId="urn:microsoft.com/office/officeart/2005/8/layout/process1"/>
    <dgm:cxn modelId="{FF9F8C45-90B5-4927-B2F4-B7FE91C539D4}" type="presOf" srcId="{B5E61E3B-9736-4B3D-B8FE-ACB8BDD30D43}" destId="{34C0D185-22EC-4A53-B9E8-80B3BC578E0F}" srcOrd="0" destOrd="0" presId="urn:microsoft.com/office/officeart/2005/8/layout/process1"/>
    <dgm:cxn modelId="{183CBC4A-9625-4F2F-8C25-D9B9B5EF8D8B}" type="presOf" srcId="{4B938F36-176B-4A86-9ABF-4BCD3B872168}" destId="{13C7FA7C-3FC5-4C51-92AE-EC5839A2D350}" srcOrd="0" destOrd="0" presId="urn:microsoft.com/office/officeart/2005/8/layout/process1"/>
    <dgm:cxn modelId="{1C61CF6B-4DDA-462A-853E-CEA6DE59851F}" srcId="{1F0E1829-8AF7-4174-86FC-5E40EF1B6B39}" destId="{48CFED58-64FF-4416-A1B2-4ABEC9A849B8}" srcOrd="0" destOrd="0" parTransId="{C7E342AC-7A4E-4207-BB76-3FA6F20503D1}" sibTransId="{46A2FAFA-56BC-4CE1-A39B-AA101F731B32}"/>
    <dgm:cxn modelId="{2286D16B-8260-4ED5-AF0F-08441D54CF8C}" type="presOf" srcId="{C295E7D1-F7C0-43A2-AA80-3064388058EF}" destId="{01D335B3-7C25-45F5-8362-6B4A4DD7A279}" srcOrd="0" destOrd="0" presId="urn:microsoft.com/office/officeart/2005/8/layout/process1"/>
    <dgm:cxn modelId="{D3932A6C-6510-4D0E-94EF-71F555B6AEF4}" srcId="{1F0E1829-8AF7-4174-86FC-5E40EF1B6B39}" destId="{573D9A9A-A689-4D56-833E-80BE3A98D69D}" srcOrd="5" destOrd="0" parTransId="{74DE4844-626F-4607-AFE0-00E35F8623AD}" sibTransId="{62A4CC4A-8770-4C88-9AC2-2583648A536E}"/>
    <dgm:cxn modelId="{7F35394E-AF91-4321-86A2-E6DD6B832383}" type="presOf" srcId="{46A2FAFA-56BC-4CE1-A39B-AA101F731B32}" destId="{3109E47C-76F7-4AAF-9DF4-5ED9FAABB24C}" srcOrd="0" destOrd="0" presId="urn:microsoft.com/office/officeart/2005/8/layout/process1"/>
    <dgm:cxn modelId="{19229050-74D2-4232-99F9-B8792BC689AA}" srcId="{1F0E1829-8AF7-4174-86FC-5E40EF1B6B39}" destId="{261D3E39-A227-4FA4-B552-B6F97DBBF4F5}" srcOrd="1" destOrd="0" parTransId="{359B0E7C-2E7E-4177-BECF-25C06EDCF80F}" sibTransId="{B5E61E3B-9736-4B3D-B8FE-ACB8BDD30D43}"/>
    <dgm:cxn modelId="{46448B5A-2070-459B-BE1B-AC924DA42F2F}" type="presOf" srcId="{46A2FAFA-56BC-4CE1-A39B-AA101F731B32}" destId="{CAA5F861-F0DF-4F10-9285-8AB98F662E6D}" srcOrd="1" destOrd="0" presId="urn:microsoft.com/office/officeart/2005/8/layout/process1"/>
    <dgm:cxn modelId="{DEB08187-52D9-42DD-ADAA-D7DA15BAD87D}" type="presOf" srcId="{E0A40E13-05A9-4612-AF3C-E37BB37A0B41}" destId="{15E55945-63B8-411A-888B-8907F4492F24}" srcOrd="0" destOrd="0" presId="urn:microsoft.com/office/officeart/2005/8/layout/process1"/>
    <dgm:cxn modelId="{C0F5368B-0343-4060-8AC9-A26C7EE38A67}" srcId="{1F0E1829-8AF7-4174-86FC-5E40EF1B6B39}" destId="{E0A40E13-05A9-4612-AF3C-E37BB37A0B41}" srcOrd="3" destOrd="0" parTransId="{10BFC832-FC05-48BC-9ED5-C0DF8B9C3CC7}" sibTransId="{C295E7D1-F7C0-43A2-AA80-3064388058EF}"/>
    <dgm:cxn modelId="{2F02B49D-860B-494E-AA1E-8BFFC4CFF8A3}" type="presOf" srcId="{15AA7072-1DCA-4DBF-AA36-43FA91C06FCB}" destId="{E2F65010-7E60-456A-A23C-6E7A2FE49384}" srcOrd="0" destOrd="0" presId="urn:microsoft.com/office/officeart/2005/8/layout/process1"/>
    <dgm:cxn modelId="{2B8906A6-01B9-4CC7-AA43-371AE926C7D4}" type="presOf" srcId="{573D9A9A-A689-4D56-833E-80BE3A98D69D}" destId="{5783F382-63AE-40A7-B702-EEA7626DA4E1}" srcOrd="0" destOrd="0" presId="urn:microsoft.com/office/officeart/2005/8/layout/process1"/>
    <dgm:cxn modelId="{D4692DC0-F57D-4A45-BF30-B8F28ED5204E}" type="presOf" srcId="{C295E7D1-F7C0-43A2-AA80-3064388058EF}" destId="{C8F96F55-7C23-4D7B-84F6-6BE6E670A488}" srcOrd="1" destOrd="0" presId="urn:microsoft.com/office/officeart/2005/8/layout/process1"/>
    <dgm:cxn modelId="{7C1EF5D6-F85A-43A4-A171-F53745C55A29}" type="presOf" srcId="{261D3E39-A227-4FA4-B552-B6F97DBBF4F5}" destId="{318F2F0C-1FE3-4DFD-8BC4-246E94B0443E}" srcOrd="0" destOrd="0" presId="urn:microsoft.com/office/officeart/2005/8/layout/process1"/>
    <dgm:cxn modelId="{6B63C1E3-BD10-4A50-831E-68C9CD0AEF38}" type="presOf" srcId="{781FBD95-CC90-460A-A342-07813E8E7017}" destId="{D8BCF3C0-90A7-47DE-B323-423061182AED}" srcOrd="0" destOrd="0" presId="urn:microsoft.com/office/officeart/2005/8/layout/process1"/>
    <dgm:cxn modelId="{EB3F91E7-ED9E-42F5-9070-A14393381D20}" type="presOf" srcId="{62A4CC4A-8770-4C88-9AC2-2583648A536E}" destId="{F57CFB37-099E-4CBE-BBC6-3965BAC5104B}" srcOrd="0" destOrd="0" presId="urn:microsoft.com/office/officeart/2005/8/layout/process1"/>
    <dgm:cxn modelId="{3B4CC2F9-BF2F-4564-9A0C-6DE9DF127B3E}" type="presOf" srcId="{1F0E1829-8AF7-4174-86FC-5E40EF1B6B39}" destId="{8291AACD-D7CD-4D88-A2FE-ABE2BF7D7945}" srcOrd="0" destOrd="0" presId="urn:microsoft.com/office/officeart/2005/8/layout/process1"/>
    <dgm:cxn modelId="{359CE6FC-8187-401B-A13F-128E2AEB6047}" type="presOf" srcId="{62A4CC4A-8770-4C88-9AC2-2583648A536E}" destId="{BF577CF9-EE78-49EB-BE99-D81374E026AB}" srcOrd="1" destOrd="0" presId="urn:microsoft.com/office/officeart/2005/8/layout/process1"/>
    <dgm:cxn modelId="{DD18A1FE-F2FC-4DBF-B258-DF09D7857B38}" type="presOf" srcId="{CE345504-CF29-4123-BA2D-CCA488AFD87F}" destId="{04D8D9B1-9F23-4E83-A6A9-F2754C81D951}" srcOrd="0" destOrd="0" presId="urn:microsoft.com/office/officeart/2005/8/layout/process1"/>
    <dgm:cxn modelId="{C3AFF7C0-5A02-4689-93C1-1A3E3844A6A0}" type="presParOf" srcId="{8291AACD-D7CD-4D88-A2FE-ABE2BF7D7945}" destId="{939ABF83-3DF4-4F6B-A22F-80529CC1AB89}" srcOrd="0" destOrd="0" presId="urn:microsoft.com/office/officeart/2005/8/layout/process1"/>
    <dgm:cxn modelId="{F0AD3C67-8D02-4D69-8063-1FB670D0370E}" type="presParOf" srcId="{8291AACD-D7CD-4D88-A2FE-ABE2BF7D7945}" destId="{3109E47C-76F7-4AAF-9DF4-5ED9FAABB24C}" srcOrd="1" destOrd="0" presId="urn:microsoft.com/office/officeart/2005/8/layout/process1"/>
    <dgm:cxn modelId="{9AE2B508-984B-4CBA-B92E-546BAC3BE005}" type="presParOf" srcId="{3109E47C-76F7-4AAF-9DF4-5ED9FAABB24C}" destId="{CAA5F861-F0DF-4F10-9285-8AB98F662E6D}" srcOrd="0" destOrd="0" presId="urn:microsoft.com/office/officeart/2005/8/layout/process1"/>
    <dgm:cxn modelId="{D9A430D4-8264-4C88-8CD7-74D409DA67CE}" type="presParOf" srcId="{8291AACD-D7CD-4D88-A2FE-ABE2BF7D7945}" destId="{318F2F0C-1FE3-4DFD-8BC4-246E94B0443E}" srcOrd="2" destOrd="0" presId="urn:microsoft.com/office/officeart/2005/8/layout/process1"/>
    <dgm:cxn modelId="{1FCAD4F7-6B70-4EFE-8174-15D0EB3D54F5}" type="presParOf" srcId="{8291AACD-D7CD-4D88-A2FE-ABE2BF7D7945}" destId="{34C0D185-22EC-4A53-B9E8-80B3BC578E0F}" srcOrd="3" destOrd="0" presId="urn:microsoft.com/office/officeart/2005/8/layout/process1"/>
    <dgm:cxn modelId="{FDC9F20C-3EBF-4A8E-8AB8-FEBADE188C63}" type="presParOf" srcId="{34C0D185-22EC-4A53-B9E8-80B3BC578E0F}" destId="{2C3A020C-C221-43B8-95B7-2156D756AE57}" srcOrd="0" destOrd="0" presId="urn:microsoft.com/office/officeart/2005/8/layout/process1"/>
    <dgm:cxn modelId="{95A1055E-18A3-4310-A787-C16E5E54DBCC}" type="presParOf" srcId="{8291AACD-D7CD-4D88-A2FE-ABE2BF7D7945}" destId="{13C7FA7C-3FC5-4C51-92AE-EC5839A2D350}" srcOrd="4" destOrd="0" presId="urn:microsoft.com/office/officeart/2005/8/layout/process1"/>
    <dgm:cxn modelId="{A73C619B-F0B2-476D-8D6C-83AEB330F227}" type="presParOf" srcId="{8291AACD-D7CD-4D88-A2FE-ABE2BF7D7945}" destId="{D8BCF3C0-90A7-47DE-B323-423061182AED}" srcOrd="5" destOrd="0" presId="urn:microsoft.com/office/officeart/2005/8/layout/process1"/>
    <dgm:cxn modelId="{6E9F392F-C9A4-44B8-BE5C-CF1094F57E8D}" type="presParOf" srcId="{D8BCF3C0-90A7-47DE-B323-423061182AED}" destId="{5997E7C5-1D00-4C17-BB8D-360D19352A0A}" srcOrd="0" destOrd="0" presId="urn:microsoft.com/office/officeart/2005/8/layout/process1"/>
    <dgm:cxn modelId="{A75C5F98-9810-40E3-AEE6-B841B65F4D2E}" type="presParOf" srcId="{8291AACD-D7CD-4D88-A2FE-ABE2BF7D7945}" destId="{15E55945-63B8-411A-888B-8907F4492F24}" srcOrd="6" destOrd="0" presId="urn:microsoft.com/office/officeart/2005/8/layout/process1"/>
    <dgm:cxn modelId="{73720291-48E0-49B7-9A0D-A3D5B9F327BC}" type="presParOf" srcId="{8291AACD-D7CD-4D88-A2FE-ABE2BF7D7945}" destId="{01D335B3-7C25-45F5-8362-6B4A4DD7A279}" srcOrd="7" destOrd="0" presId="urn:microsoft.com/office/officeart/2005/8/layout/process1"/>
    <dgm:cxn modelId="{796592DD-D67E-4777-85C0-585F706693E0}" type="presParOf" srcId="{01D335B3-7C25-45F5-8362-6B4A4DD7A279}" destId="{C8F96F55-7C23-4D7B-84F6-6BE6E670A488}" srcOrd="0" destOrd="0" presId="urn:microsoft.com/office/officeart/2005/8/layout/process1"/>
    <dgm:cxn modelId="{1EE4A292-E227-4A27-B98C-4F9FA30D20FF}" type="presParOf" srcId="{8291AACD-D7CD-4D88-A2FE-ABE2BF7D7945}" destId="{E2F65010-7E60-456A-A23C-6E7A2FE49384}" srcOrd="8" destOrd="0" presId="urn:microsoft.com/office/officeart/2005/8/layout/process1"/>
    <dgm:cxn modelId="{AD0AFBA5-4C85-4702-A2BA-CD7C68A561D9}" type="presParOf" srcId="{8291AACD-D7CD-4D88-A2FE-ABE2BF7D7945}" destId="{EDB27663-1C92-43BC-B81C-47CC3DF0E0A7}" srcOrd="9" destOrd="0" presId="urn:microsoft.com/office/officeart/2005/8/layout/process1"/>
    <dgm:cxn modelId="{D6E5EC3A-8509-47E8-A309-69F0BA931D80}" type="presParOf" srcId="{EDB27663-1C92-43BC-B81C-47CC3DF0E0A7}" destId="{DAEEA8E8-C01A-42B6-B43D-2E993C5F1AD6}" srcOrd="0" destOrd="0" presId="urn:microsoft.com/office/officeart/2005/8/layout/process1"/>
    <dgm:cxn modelId="{74B00E94-4DF8-42CA-8220-DD4E7446C30E}" type="presParOf" srcId="{8291AACD-D7CD-4D88-A2FE-ABE2BF7D7945}" destId="{5783F382-63AE-40A7-B702-EEA7626DA4E1}" srcOrd="10" destOrd="0" presId="urn:microsoft.com/office/officeart/2005/8/layout/process1"/>
    <dgm:cxn modelId="{4ED70784-145A-4714-8578-91DBE162479B}" type="presParOf" srcId="{8291AACD-D7CD-4D88-A2FE-ABE2BF7D7945}" destId="{F57CFB37-099E-4CBE-BBC6-3965BAC5104B}" srcOrd="11" destOrd="0" presId="urn:microsoft.com/office/officeart/2005/8/layout/process1"/>
    <dgm:cxn modelId="{2967DE7D-53B5-45D9-B14C-E874AEE987FF}" type="presParOf" srcId="{F57CFB37-099E-4CBE-BBC6-3965BAC5104B}" destId="{BF577CF9-EE78-49EB-BE99-D81374E026AB}" srcOrd="0" destOrd="0" presId="urn:microsoft.com/office/officeart/2005/8/layout/process1"/>
    <dgm:cxn modelId="{BFA235E2-0874-414C-8EFC-81C04FA283B9}" type="presParOf" srcId="{8291AACD-D7CD-4D88-A2FE-ABE2BF7D7945}" destId="{04D8D9B1-9F23-4E83-A6A9-F2754C81D951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ABF83-3DF4-4F6B-A22F-80529CC1AB89}">
      <dsp:nvSpPr>
        <dsp:cNvPr id="0" name=""/>
        <dsp:cNvSpPr/>
      </dsp:nvSpPr>
      <dsp:spPr>
        <a:xfrm>
          <a:off x="2907" y="1726919"/>
          <a:ext cx="1101049" cy="6606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Signup</a:t>
          </a:r>
        </a:p>
      </dsp:txBody>
      <dsp:txXfrm>
        <a:off x="22256" y="1746268"/>
        <a:ext cx="1062351" cy="621931"/>
      </dsp:txXfrm>
    </dsp:sp>
    <dsp:sp modelId="{3109E47C-76F7-4AAF-9DF4-5ED9FAABB24C}">
      <dsp:nvSpPr>
        <dsp:cNvPr id="0" name=""/>
        <dsp:cNvSpPr/>
      </dsp:nvSpPr>
      <dsp:spPr>
        <a:xfrm>
          <a:off x="1214061" y="1920704"/>
          <a:ext cx="233422" cy="273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214061" y="1975316"/>
        <a:ext cx="163395" cy="163836"/>
      </dsp:txXfrm>
    </dsp:sp>
    <dsp:sp modelId="{318F2F0C-1FE3-4DFD-8BC4-246E94B0443E}">
      <dsp:nvSpPr>
        <dsp:cNvPr id="0" name=""/>
        <dsp:cNvSpPr/>
      </dsp:nvSpPr>
      <dsp:spPr>
        <a:xfrm>
          <a:off x="1544376" y="1726919"/>
          <a:ext cx="1101049" cy="660629"/>
        </a:xfrm>
        <a:prstGeom prst="roundRect">
          <a:avLst>
            <a:gd name="adj" fmla="val 10000"/>
          </a:avLst>
        </a:prstGeom>
        <a:solidFill>
          <a:schemeClr val="accent3">
            <a:hueOff val="1250867"/>
            <a:satOff val="70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Login</a:t>
          </a:r>
        </a:p>
      </dsp:txBody>
      <dsp:txXfrm>
        <a:off x="1563725" y="1746268"/>
        <a:ext cx="1062351" cy="621931"/>
      </dsp:txXfrm>
    </dsp:sp>
    <dsp:sp modelId="{34C0D185-22EC-4A53-B9E8-80B3BC578E0F}">
      <dsp:nvSpPr>
        <dsp:cNvPr id="0" name=""/>
        <dsp:cNvSpPr/>
      </dsp:nvSpPr>
      <dsp:spPr>
        <a:xfrm>
          <a:off x="2755531" y="1920704"/>
          <a:ext cx="233422" cy="273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501040"/>
            <a:satOff val="84"/>
            <a:lumOff val="-14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55531" y="1975316"/>
        <a:ext cx="163395" cy="163836"/>
      </dsp:txXfrm>
    </dsp:sp>
    <dsp:sp modelId="{13C7FA7C-3FC5-4C51-92AE-EC5839A2D350}">
      <dsp:nvSpPr>
        <dsp:cNvPr id="0" name=""/>
        <dsp:cNvSpPr/>
      </dsp:nvSpPr>
      <dsp:spPr>
        <a:xfrm>
          <a:off x="3085846" y="1726919"/>
          <a:ext cx="1101049" cy="660629"/>
        </a:xfrm>
        <a:prstGeom prst="roundRect">
          <a:avLst>
            <a:gd name="adj" fmla="val 10000"/>
          </a:avLst>
        </a:prstGeom>
        <a:solidFill>
          <a:schemeClr val="accent3">
            <a:hueOff val="2501734"/>
            <a:satOff val="139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Home</a:t>
          </a:r>
        </a:p>
      </dsp:txBody>
      <dsp:txXfrm>
        <a:off x="3105195" y="1746268"/>
        <a:ext cx="1062351" cy="621931"/>
      </dsp:txXfrm>
    </dsp:sp>
    <dsp:sp modelId="{D8BCF3C0-90A7-47DE-B323-423061182AED}">
      <dsp:nvSpPr>
        <dsp:cNvPr id="0" name=""/>
        <dsp:cNvSpPr/>
      </dsp:nvSpPr>
      <dsp:spPr>
        <a:xfrm>
          <a:off x="4297000" y="1920704"/>
          <a:ext cx="233422" cy="273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3002081"/>
            <a:satOff val="167"/>
            <a:lumOff val="-2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297000" y="1975316"/>
        <a:ext cx="163395" cy="163836"/>
      </dsp:txXfrm>
    </dsp:sp>
    <dsp:sp modelId="{15E55945-63B8-411A-888B-8907F4492F24}">
      <dsp:nvSpPr>
        <dsp:cNvPr id="0" name=""/>
        <dsp:cNvSpPr/>
      </dsp:nvSpPr>
      <dsp:spPr>
        <a:xfrm>
          <a:off x="4627315" y="1726919"/>
          <a:ext cx="1101049" cy="660629"/>
        </a:xfrm>
        <a:prstGeom prst="roundRect">
          <a:avLst>
            <a:gd name="adj" fmla="val 10000"/>
          </a:avLst>
        </a:prstGeom>
        <a:solidFill>
          <a:schemeClr val="accent3">
            <a:hueOff val="3752601"/>
            <a:satOff val="209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page</a:t>
          </a:r>
        </a:p>
      </dsp:txBody>
      <dsp:txXfrm>
        <a:off x="4646664" y="1746268"/>
        <a:ext cx="1062351" cy="621931"/>
      </dsp:txXfrm>
    </dsp:sp>
    <dsp:sp modelId="{01D335B3-7C25-45F5-8362-6B4A4DD7A279}">
      <dsp:nvSpPr>
        <dsp:cNvPr id="0" name=""/>
        <dsp:cNvSpPr/>
      </dsp:nvSpPr>
      <dsp:spPr>
        <a:xfrm>
          <a:off x="5838469" y="1920704"/>
          <a:ext cx="233422" cy="273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4503121"/>
            <a:satOff val="251"/>
            <a:lumOff val="-4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838469" y="1975316"/>
        <a:ext cx="163395" cy="163836"/>
      </dsp:txXfrm>
    </dsp:sp>
    <dsp:sp modelId="{E2F65010-7E60-456A-A23C-6E7A2FE49384}">
      <dsp:nvSpPr>
        <dsp:cNvPr id="0" name=""/>
        <dsp:cNvSpPr/>
      </dsp:nvSpPr>
      <dsp:spPr>
        <a:xfrm>
          <a:off x="6168784" y="1726919"/>
          <a:ext cx="1101049" cy="660629"/>
        </a:xfrm>
        <a:prstGeom prst="roundRect">
          <a:avLst>
            <a:gd name="adj" fmla="val 10000"/>
          </a:avLst>
        </a:prstGeom>
        <a:solidFill>
          <a:schemeClr val="accent3">
            <a:hueOff val="5003468"/>
            <a:satOff val="279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Start crawling</a:t>
          </a:r>
        </a:p>
      </dsp:txBody>
      <dsp:txXfrm>
        <a:off x="6188133" y="1746268"/>
        <a:ext cx="1062351" cy="621931"/>
      </dsp:txXfrm>
    </dsp:sp>
    <dsp:sp modelId="{EDB27663-1C92-43BC-B81C-47CC3DF0E0A7}">
      <dsp:nvSpPr>
        <dsp:cNvPr id="0" name=""/>
        <dsp:cNvSpPr/>
      </dsp:nvSpPr>
      <dsp:spPr>
        <a:xfrm>
          <a:off x="7379938" y="1920704"/>
          <a:ext cx="233422" cy="273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6004161"/>
            <a:satOff val="334"/>
            <a:lumOff val="-5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379938" y="1975316"/>
        <a:ext cx="163395" cy="163836"/>
      </dsp:txXfrm>
    </dsp:sp>
    <dsp:sp modelId="{5783F382-63AE-40A7-B702-EEA7626DA4E1}">
      <dsp:nvSpPr>
        <dsp:cNvPr id="0" name=""/>
        <dsp:cNvSpPr/>
      </dsp:nvSpPr>
      <dsp:spPr>
        <a:xfrm>
          <a:off x="7710253" y="1726919"/>
          <a:ext cx="1101049" cy="660629"/>
        </a:xfrm>
        <a:prstGeom prst="roundRect">
          <a:avLst>
            <a:gd name="adj" fmla="val 10000"/>
          </a:avLst>
        </a:prstGeom>
        <a:solidFill>
          <a:schemeClr val="accent3">
            <a:hueOff val="6254334"/>
            <a:satOff val="348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View summaries</a:t>
          </a:r>
        </a:p>
      </dsp:txBody>
      <dsp:txXfrm>
        <a:off x="7729602" y="1746268"/>
        <a:ext cx="1062351" cy="621931"/>
      </dsp:txXfrm>
    </dsp:sp>
    <dsp:sp modelId="{F57CFB37-099E-4CBE-BBC6-3965BAC5104B}">
      <dsp:nvSpPr>
        <dsp:cNvPr id="0" name=""/>
        <dsp:cNvSpPr/>
      </dsp:nvSpPr>
      <dsp:spPr>
        <a:xfrm>
          <a:off x="8921408" y="1920704"/>
          <a:ext cx="233422" cy="2730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7505201"/>
            <a:satOff val="418"/>
            <a:lumOff val="-70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921408" y="1975316"/>
        <a:ext cx="163395" cy="163836"/>
      </dsp:txXfrm>
    </dsp:sp>
    <dsp:sp modelId="{04D8D9B1-9F23-4E83-A6A9-F2754C81D951}">
      <dsp:nvSpPr>
        <dsp:cNvPr id="0" name=""/>
        <dsp:cNvSpPr/>
      </dsp:nvSpPr>
      <dsp:spPr>
        <a:xfrm>
          <a:off x="9251723" y="1726919"/>
          <a:ext cx="1101049" cy="660629"/>
        </a:xfrm>
        <a:prstGeom prst="roundRect">
          <a:avLst>
            <a:gd name="adj" fmla="val 10000"/>
          </a:avLst>
        </a:prstGeom>
        <a:solidFill>
          <a:schemeClr val="accent3">
            <a:hueOff val="7505201"/>
            <a:satOff val="418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Manage your data</a:t>
          </a:r>
        </a:p>
      </dsp:txBody>
      <dsp:txXfrm>
        <a:off x="9271072" y="1746268"/>
        <a:ext cx="1062351" cy="621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1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9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9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6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0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5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0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7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7375158A-460C-AF15-DB0E-E0A6BC006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50" b="6969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D5DDA-5912-4AF5-B655-789EEC280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Process Navigator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C676F-5F02-4438-A6E8-90D1D2C3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629" y="4299045"/>
            <a:ext cx="2775858" cy="125559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Play with your data</a:t>
            </a:r>
          </a:p>
        </p:txBody>
      </p:sp>
    </p:spTree>
    <p:extLst>
      <p:ext uri="{BB962C8B-B14F-4D97-AF65-F5344CB8AC3E}">
        <p14:creationId xmlns:p14="http://schemas.microsoft.com/office/powerpoint/2010/main" val="151126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551B-16E5-4DB8-8A4B-26B50AE8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65CD-DC5E-469E-B514-189C1B2F9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1. Sign up</a:t>
            </a:r>
          </a:p>
          <a:p>
            <a:r>
              <a:rPr lang="en-GB" dirty="0"/>
              <a:t>2. Login</a:t>
            </a:r>
          </a:p>
          <a:p>
            <a:r>
              <a:rPr lang="en-GB" dirty="0"/>
              <a:t>3. Page add/remove</a:t>
            </a:r>
          </a:p>
          <a:p>
            <a:r>
              <a:rPr lang="en-GB" dirty="0"/>
              <a:t>4. Data crawling</a:t>
            </a:r>
          </a:p>
          <a:p>
            <a:r>
              <a:rPr lang="en-GB" dirty="0"/>
              <a:t>5. Data summary</a:t>
            </a:r>
          </a:p>
          <a:p>
            <a:r>
              <a:rPr lang="en-GB" dirty="0"/>
              <a:t>6. Data analysis</a:t>
            </a:r>
          </a:p>
          <a:p>
            <a:r>
              <a:rPr lang="en-GB" dirty="0"/>
              <a:t>7. Reporting</a:t>
            </a:r>
          </a:p>
          <a:p>
            <a:r>
              <a:rPr lang="en-GB" dirty="0"/>
              <a:t>8. Mailing service</a:t>
            </a:r>
          </a:p>
          <a:p>
            <a:r>
              <a:rPr lang="en-GB" dirty="0"/>
              <a:t>9. Subscription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9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D8F3-B10C-40A9-AE7B-02F60C62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Journey</a:t>
            </a: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8E9B5F4F-11A3-483C-820A-706EA21621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595018"/>
              </p:ext>
            </p:extLst>
          </p:nvPr>
        </p:nvGraphicFramePr>
        <p:xfrm>
          <a:off x="966744" y="2023864"/>
          <a:ext cx="10355680" cy="4114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445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C037-6E38-4CA7-A270-D507FE76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Facebook provides?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7996-38FB-4043-8FCF-FD459520F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9076329" cy="3031955"/>
          </a:xfrm>
        </p:spPr>
        <p:txBody>
          <a:bodyPr/>
          <a:lstStyle/>
          <a:p>
            <a:r>
              <a:rPr lang="en-GB" dirty="0"/>
              <a:t>Posts (own page/ other's page)</a:t>
            </a:r>
          </a:p>
          <a:p>
            <a:r>
              <a:rPr lang="en-GB" dirty="0"/>
              <a:t>Comments (own page/ other's page)</a:t>
            </a:r>
          </a:p>
          <a:p>
            <a:r>
              <a:rPr lang="en-GB" dirty="0"/>
              <a:t>Reply (own page/ other's page)</a:t>
            </a:r>
          </a:p>
          <a:p>
            <a:r>
              <a:rPr lang="en-GB" dirty="0"/>
              <a:t>User messages in your page's inbox</a:t>
            </a:r>
          </a:p>
          <a:p>
            <a:r>
              <a:rPr lang="en-GB" dirty="0"/>
              <a:t>Reply user messages</a:t>
            </a:r>
          </a:p>
          <a:p>
            <a:r>
              <a:rPr lang="en-GB" dirty="0"/>
              <a:t>Reply user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2CEA-289B-40EF-9990-576347EF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client will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3DA8-BDD1-4E42-8117-C2E743DB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669599"/>
            <a:ext cx="9076329" cy="2585880"/>
          </a:xfrm>
        </p:spPr>
        <p:txBody>
          <a:bodyPr/>
          <a:lstStyle/>
          <a:p>
            <a:r>
              <a:rPr lang="en-GB" dirty="0"/>
              <a:t>Provide user his/her own data</a:t>
            </a:r>
          </a:p>
          <a:p>
            <a:r>
              <a:rPr lang="en-GB" dirty="0"/>
              <a:t>Provide market/competitor's data</a:t>
            </a:r>
          </a:p>
          <a:p>
            <a:r>
              <a:rPr lang="en-GB" dirty="0"/>
              <a:t>Sentiment analysis of customers</a:t>
            </a:r>
          </a:p>
          <a:p>
            <a:r>
              <a:rPr lang="en-GB" dirty="0"/>
              <a:t>Customer opinion on products</a:t>
            </a:r>
          </a:p>
          <a:p>
            <a:r>
              <a:rPr lang="en-GB" dirty="0"/>
              <a:t>Market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8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CD49-01CB-439C-B3CB-027952D7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client will get?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AA6B-5774-45E6-B6DC-CB2CACC5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678564"/>
            <a:ext cx="9076329" cy="2494072"/>
          </a:xfrm>
        </p:spPr>
        <p:txBody>
          <a:bodyPr/>
          <a:lstStyle/>
          <a:p>
            <a:r>
              <a:rPr lang="en-GB" dirty="0"/>
              <a:t>Customer requirement analysis</a:t>
            </a:r>
          </a:p>
          <a:p>
            <a:r>
              <a:rPr lang="en-GB" dirty="0"/>
              <a:t>Issue tracking</a:t>
            </a:r>
          </a:p>
          <a:p>
            <a:r>
              <a:rPr lang="en-GB" dirty="0"/>
              <a:t>Fast communication with customers(comments/inbox)</a:t>
            </a:r>
          </a:p>
          <a:p>
            <a:r>
              <a:rPr lang="en-GB" dirty="0"/>
              <a:t>Page engagement report(daily, weekly, monthly)</a:t>
            </a:r>
          </a:p>
          <a:p>
            <a:r>
              <a:rPr lang="en-GB" dirty="0"/>
              <a:t>Multiple reports based on online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6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8FD8-0496-4F7B-97D2-F3C40E8A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client will get?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467F-210A-43B7-A300-2B9ECAF4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346869"/>
            <a:ext cx="9076329" cy="3955319"/>
          </a:xfrm>
        </p:spPr>
        <p:txBody>
          <a:bodyPr>
            <a:normAutofit/>
          </a:bodyPr>
          <a:lstStyle/>
          <a:p>
            <a:r>
              <a:rPr lang="en-GB" dirty="0"/>
              <a:t>Daily analysis report email service</a:t>
            </a:r>
          </a:p>
          <a:p>
            <a:r>
              <a:rPr lang="en-GB" dirty="0"/>
              <a:t>Market position of the user's business</a:t>
            </a:r>
          </a:p>
          <a:p>
            <a:r>
              <a:rPr lang="en-GB" dirty="0"/>
              <a:t>Daily, monthly, yearly trend reports</a:t>
            </a:r>
          </a:p>
          <a:p>
            <a:pPr marL="0" indent="0">
              <a:buNone/>
            </a:pPr>
            <a:r>
              <a:rPr lang="en-GB" dirty="0"/>
              <a:t>  	1. User engagement</a:t>
            </a:r>
          </a:p>
          <a:p>
            <a:pPr marL="0" indent="0">
              <a:buNone/>
            </a:pPr>
            <a:r>
              <a:rPr lang="en-GB" dirty="0"/>
              <a:t>	2. Issue trend</a:t>
            </a:r>
          </a:p>
          <a:p>
            <a:pPr marL="0" indent="0">
              <a:buNone/>
            </a:pPr>
            <a:r>
              <a:rPr lang="en-GB" dirty="0"/>
              <a:t>	3. Requirement trend</a:t>
            </a:r>
          </a:p>
          <a:p>
            <a:pPr marL="0" indent="0">
              <a:buNone/>
            </a:pPr>
            <a:r>
              <a:rPr lang="en-GB" dirty="0"/>
              <a:t>	4. Trend comparison</a:t>
            </a:r>
          </a:p>
          <a:p>
            <a:r>
              <a:rPr lang="en-GB" dirty="0"/>
              <a:t>User information to target users for promotion</a:t>
            </a:r>
          </a:p>
        </p:txBody>
      </p:sp>
    </p:spTree>
    <p:extLst>
      <p:ext uri="{BB962C8B-B14F-4D97-AF65-F5344CB8AC3E}">
        <p14:creationId xmlns:p14="http://schemas.microsoft.com/office/powerpoint/2010/main" val="1777683433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Goudy Old Style</vt:lpstr>
      <vt:lpstr>MarrakeshVTI</vt:lpstr>
      <vt:lpstr>Process Navigator</vt:lpstr>
      <vt:lpstr>Features</vt:lpstr>
      <vt:lpstr>User Journey</vt:lpstr>
      <vt:lpstr>What Facebook provides?</vt:lpstr>
      <vt:lpstr>What client will get?</vt:lpstr>
      <vt:lpstr>What client will get? (continued)</vt:lpstr>
      <vt:lpstr>What client will get?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Navigator</dc:title>
  <dc:creator>Asus</dc:creator>
  <cp:lastModifiedBy>Asus</cp:lastModifiedBy>
  <cp:revision>20</cp:revision>
  <dcterms:created xsi:type="dcterms:W3CDTF">2022-11-02T11:16:54Z</dcterms:created>
  <dcterms:modified xsi:type="dcterms:W3CDTF">2022-11-02T12:35:42Z</dcterms:modified>
</cp:coreProperties>
</file>