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08A24-2E12-4390-9466-CD67DA5DFAF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8866A-081A-4ED2-A6F9-49A3129E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1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866A-081A-4ED2-A6F9-49A3129E46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8282-F3ED-942E-6F2E-A8E1AE938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E0946-6F09-1D6A-72EA-09DC7543A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8C476-0BEF-EB36-D51F-944784C7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FB18-38E1-4657-8B98-259EE09350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5D752-073A-EBD9-8918-F3890615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0087-3630-04E0-39A5-958FD5EA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57CF-29A0-4D13-A80D-E680329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6B17-F3FB-77EC-D499-12A986FB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C29DA-B3B9-6CB4-F3CC-08BC74230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02AB-73D9-EDDF-4B04-A0E0A3C0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FB18-38E1-4657-8B98-259EE09350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080B-8717-187E-20B2-BC771D66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B629B-646D-F9F8-5AF5-C58012D6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57CF-29A0-4D13-A80D-E680329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CAB3E-C943-0144-498F-11E7726CA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6784C-7E1B-9F25-4B8B-C10354E0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611A-281E-46CB-8465-BA429FC7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FB18-38E1-4657-8B98-259EE09350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69FC-B251-5AC1-4D87-E7480807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2B27-6803-3939-93B9-762A02E4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57CF-29A0-4D13-A80D-E680329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B76B-D5D8-91D7-F9A8-E7E57C13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E80C-94FB-1F91-8EA6-D283795E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5B971-4258-E74F-DD56-D38D24A5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FB18-38E1-4657-8B98-259EE09350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0756-386D-1A9D-D561-68034398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3F3E-0C92-D2E6-5B69-45C9F09E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57CF-29A0-4D13-A80D-E680329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F05B-A5BE-9D1A-E6DB-31E58519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C40E1-822A-579D-BB4D-CA719AAD0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7787-504C-B472-12F1-16C30D64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FB18-38E1-4657-8B98-259EE09350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0C09-DBA1-85FF-6C6C-E07634E0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93BB3-A818-170C-3E26-6F3C3928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57CF-29A0-4D13-A80D-E680329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5381-8CC8-75F7-FCF7-D7A7859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6093-5ED8-3975-9DE2-D6148C42F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61595-5D28-4130-CDFE-11F25362C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D68F6-EC1D-CDD8-8212-E6B45502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FB18-38E1-4657-8B98-259EE09350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5CDF-332A-21E2-EC58-F36A26ED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BC639-BBE8-E0A4-9ACF-5B193B0D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57CF-29A0-4D13-A80D-E680329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1C4A-971C-E77B-34FE-1ABA2D8A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EEC3-8B65-A96E-E33A-23D9E938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7D105-5401-946C-394E-ED32D932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DD52-1BE1-2AD6-3606-07196D5EA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1F7AF-E612-40BD-3456-6B81EEE27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2DBB9-910F-8001-43AC-9406FA64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FB18-38E1-4657-8B98-259EE09350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7F7-4FD4-6726-873B-F57F2BCC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5E5AE-4EBF-B97F-2009-26DE0E26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57CF-29A0-4D13-A80D-E680329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ABED-F9EF-2E67-A237-DFA60021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5D9C3-D1BF-084A-83DA-6B92F7DC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FB18-38E1-4657-8B98-259EE09350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13D76-74EC-DC0E-3DC6-F004060E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327CD-E8FE-2029-6DE6-126951CA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57CF-29A0-4D13-A80D-E680329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E6DE9-8788-51BA-9A23-8F1800FC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FB18-38E1-4657-8B98-259EE09350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C564B-9351-4BAE-1ACE-7240543C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30E90-4553-2973-AEF6-51DAC641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57CF-29A0-4D13-A80D-E680329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B699-D826-77DD-7B44-D7DBD7C9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78B2-B857-11B6-06CE-19BBB5FA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F854D-E0CC-EB80-CF8F-4C20CDC83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32F07-CAD3-5277-E528-02FE8CA0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FB18-38E1-4657-8B98-259EE09350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45818-EB79-C9CB-13A5-8AD13C92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A77E5-6A4A-B761-E42D-F50703A8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57CF-29A0-4D13-A80D-E680329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2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DEF9-54FF-E5D6-C49E-BC3CC496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10E94-5317-2F90-3CFE-C81FD3809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EA92E-44F8-9272-C8CF-BB6D52D32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EE9C-610D-685A-CC00-4F21C640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FB18-38E1-4657-8B98-259EE09350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2A8E1-E5F9-0EF0-EAAF-D97DA1ED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F40A-A3E0-4D88-EEFA-821885DA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57CF-29A0-4D13-A80D-E680329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1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7F80E-07F6-37B6-49F4-E7F7615F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F0F84-9CCC-6135-B44B-5A21CDB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8A38-C60B-CD44-36ED-0C4D2A213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FB18-38E1-4657-8B98-259EE09350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0F0-C943-4A7C-8E67-34C582B92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31FE-5073-A40B-1A4E-0FD364DAA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57CF-29A0-4D13-A80D-E680329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2621-E5D4-A958-2370-4C12BFE5D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335" y="1651819"/>
            <a:ext cx="9144000" cy="3313318"/>
          </a:xfrm>
        </p:spPr>
        <p:txBody>
          <a:bodyPr>
            <a:normAutofit fontScale="90000"/>
          </a:bodyPr>
          <a:lstStyle/>
          <a:p>
            <a:r>
              <a:rPr lang="en-US" dirty="0"/>
              <a:t>Individual Project Presentation</a:t>
            </a:r>
            <a:br>
              <a:rPr lang="en-US" dirty="0"/>
            </a:br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 Arafat Ahmed</a:t>
            </a:r>
            <a:br>
              <a:rPr lang="en-US" dirty="0"/>
            </a:br>
            <a:r>
              <a:rPr lang="en-US" dirty="0"/>
              <a:t> MIS 502, Spring 2023</a:t>
            </a:r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5184931-3A1F-E266-D354-855792B2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4" y="0"/>
            <a:ext cx="589935" cy="5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1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570EF0-E6FA-0BA8-25FB-03E9ACB31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40" y="7323"/>
            <a:ext cx="4839119" cy="6843353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25DC294-C500-E40E-BC78-A958F989A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066916-7E66-1428-9E6A-B3F23B541E70}"/>
              </a:ext>
            </a:extLst>
          </p:cNvPr>
          <p:cNvSpPr txBox="1"/>
          <p:nvPr/>
        </p:nvSpPr>
        <p:spPr>
          <a:xfrm>
            <a:off x="9094838" y="6027174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Profiling</a:t>
            </a:r>
          </a:p>
        </p:txBody>
      </p:sp>
    </p:spTree>
    <p:extLst>
      <p:ext uri="{BB962C8B-B14F-4D97-AF65-F5344CB8AC3E}">
        <p14:creationId xmlns:p14="http://schemas.microsoft.com/office/powerpoint/2010/main" val="283185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D1ABEC-2DD0-6D47-7A4E-9716A04A6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1" y="1465005"/>
            <a:ext cx="12207591" cy="3156155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4B94DD9-8C4D-02F3-7AA4-74404F15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D206A-12C5-A7DA-EE76-A0673129E896}"/>
              </a:ext>
            </a:extLst>
          </p:cNvPr>
          <p:cNvSpPr txBox="1"/>
          <p:nvPr/>
        </p:nvSpPr>
        <p:spPr>
          <a:xfrm>
            <a:off x="9094838" y="6027174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26768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C1327BB-3584-37DF-AC57-E941A83D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4" y="90854"/>
            <a:ext cx="3917019" cy="676714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0C063EF-F57F-6395-51A8-259A020D9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27" y="0"/>
            <a:ext cx="1917237" cy="6824996"/>
          </a:xfrm>
          <a:prstGeom prst="rect">
            <a:avLst/>
          </a:prstGeom>
        </p:spPr>
      </p:pic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433D4D9-D8A8-37DB-9D1A-55843A47C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54C397-308D-1F6F-DA24-9A2DE08C91FE}"/>
              </a:ext>
            </a:extLst>
          </p:cNvPr>
          <p:cNvSpPr txBox="1"/>
          <p:nvPr/>
        </p:nvSpPr>
        <p:spPr>
          <a:xfrm>
            <a:off x="9222658" y="6027174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94609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A8281F8-44A3-7348-1831-99D52CE0E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21" y="83530"/>
            <a:ext cx="9426757" cy="6690940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2CDE322-DB73-88BD-A3AA-BD256D0D5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F6AECA-4918-B8D6-E1DB-98C06A481575}"/>
              </a:ext>
            </a:extLst>
          </p:cNvPr>
          <p:cNvSpPr txBox="1"/>
          <p:nvPr/>
        </p:nvSpPr>
        <p:spPr>
          <a:xfrm>
            <a:off x="9094838" y="6027174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8035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2B5095E8-6783-DAD8-DDCE-56150E1D4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710"/>
            <a:ext cx="12192000" cy="5220579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7678D5B-B9EF-4F5A-5C1B-95D092407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D41FC1-A462-FB2A-E154-1C7BD184EFF5}"/>
              </a:ext>
            </a:extLst>
          </p:cNvPr>
          <p:cNvSpPr txBox="1"/>
          <p:nvPr/>
        </p:nvSpPr>
        <p:spPr>
          <a:xfrm>
            <a:off x="9094838" y="6027174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91867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FF89E043-A7F8-2FAA-1392-F9BEE110F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066"/>
            <a:ext cx="12192000" cy="4867868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E39B11F-2FCC-EB31-896E-592709F11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40C360-85F2-B6D0-F841-AF2DF6B7F00F}"/>
              </a:ext>
            </a:extLst>
          </p:cNvPr>
          <p:cNvSpPr txBox="1"/>
          <p:nvPr/>
        </p:nvSpPr>
        <p:spPr>
          <a:xfrm>
            <a:off x="9094838" y="6027174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8382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7650D8-F8F8-4F4B-968A-4E41D27D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278"/>
            <a:ext cx="12192000" cy="5690451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0C76F2E-A265-4D9A-48F0-839C4EE57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42EFFA-CF13-2085-EEC6-988F01FAC4D4}"/>
              </a:ext>
            </a:extLst>
          </p:cNvPr>
          <p:cNvSpPr txBox="1"/>
          <p:nvPr/>
        </p:nvSpPr>
        <p:spPr>
          <a:xfrm>
            <a:off x="9124334" y="6164826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2979813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E53A4DC-7F52-A5AF-C269-97B4A4A17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527"/>
            <a:ext cx="12192000" cy="6308945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A52D2E8-157B-19B7-DCED-2D1A31151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A830AC-6861-A967-4E65-3F6CF0E97681}"/>
              </a:ext>
            </a:extLst>
          </p:cNvPr>
          <p:cNvSpPr txBox="1"/>
          <p:nvPr/>
        </p:nvSpPr>
        <p:spPr>
          <a:xfrm>
            <a:off x="9094838" y="6027174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11792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889B965-F3A4-C733-29F3-54CA000CF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56" y="45427"/>
            <a:ext cx="5860288" cy="6767146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94A7BC0-D98B-0EAB-2CE7-A09C5899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DF4978-E62B-C853-B658-AA6B54AB0BAA}"/>
              </a:ext>
            </a:extLst>
          </p:cNvPr>
          <p:cNvSpPr txBox="1"/>
          <p:nvPr/>
        </p:nvSpPr>
        <p:spPr>
          <a:xfrm>
            <a:off x="9094838" y="6027174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79448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83ED62B-E269-5748-8A07-418B6C42C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3" y="487261"/>
            <a:ext cx="8484064" cy="441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C00E6-793B-2431-5D6D-D3161976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739" y="5168442"/>
            <a:ext cx="12480739" cy="1340513"/>
          </a:xfrm>
          <a:prstGeom prst="rect">
            <a:avLst/>
          </a:prstGeom>
        </p:spPr>
      </p:pic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557EA41-B826-CC58-787F-BB8CACF69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0B93C-E11D-286D-B03D-2278A229FB0A}"/>
              </a:ext>
            </a:extLst>
          </p:cNvPr>
          <p:cNvSpPr txBox="1"/>
          <p:nvPr/>
        </p:nvSpPr>
        <p:spPr>
          <a:xfrm>
            <a:off x="9222658" y="4375355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9489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E4EC-DB5C-A938-EF2B-0CC9276C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97" y="186813"/>
            <a:ext cx="10515600" cy="97339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- </a:t>
            </a:r>
            <a:r>
              <a:rPr lang="en-US" b="1" dirty="0"/>
              <a:t>About Dataset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D01C-02BD-23C4-D96B-7CECD7B84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282228"/>
          </a:xfrm>
        </p:spPr>
        <p:txBody>
          <a:bodyPr>
            <a:normAutofit/>
          </a:bodyPr>
          <a:lstStyle/>
          <a:p>
            <a:r>
              <a:rPr lang="en-US" b="1" dirty="0"/>
              <a:t>Context</a:t>
            </a:r>
          </a:p>
          <a:p>
            <a:pPr marL="0" indent="0">
              <a:buNone/>
            </a:pPr>
            <a:r>
              <a:rPr lang="en-US" dirty="0"/>
              <a:t>A person/patient makes a doctor appointment, receives all the instructions plus SMS and did not show up. Whom to blame? </a:t>
            </a:r>
          </a:p>
          <a:p>
            <a:r>
              <a:rPr lang="en-US" b="1" dirty="0"/>
              <a:t>Content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There are total 110,527 medical appointments (records)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with 14 associated variables (characteristics and column).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most important one is,  if the patient show-up or no-show to the date and time of the appointment. </a:t>
            </a:r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9B1ACDB-087E-F003-47DD-943F60AFF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4" y="0"/>
            <a:ext cx="589935" cy="5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1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AD1BFAF-2DE1-BAB1-48E0-7675D60E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10" y="0"/>
            <a:ext cx="8108386" cy="6980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55BA8-FAB0-1DC5-D447-384E336704E7}"/>
              </a:ext>
            </a:extLst>
          </p:cNvPr>
          <p:cNvSpPr txBox="1"/>
          <p:nvPr/>
        </p:nvSpPr>
        <p:spPr>
          <a:xfrm>
            <a:off x="147483" y="1789471"/>
            <a:ext cx="29300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correlation plot we are only going to consider these features: '</a:t>
            </a:r>
            <a:r>
              <a:rPr lang="en-US" dirty="0" err="1"/>
              <a:t>SMS_received</a:t>
            </a:r>
            <a:r>
              <a:rPr lang="en-US" dirty="0"/>
              <a:t>', '</a:t>
            </a:r>
            <a:r>
              <a:rPr lang="en-US" dirty="0" err="1"/>
              <a:t>AwaitingTime</a:t>
            </a:r>
            <a:r>
              <a:rPr lang="en-US" dirty="0"/>
              <a:t>', '</a:t>
            </a:r>
            <a:r>
              <a:rPr lang="en-US" dirty="0" err="1"/>
              <a:t>ScheduledDay_month</a:t>
            </a:r>
            <a:r>
              <a:rPr lang="en-US" dirty="0"/>
              <a:t>', '</a:t>
            </a:r>
            <a:r>
              <a:rPr lang="en-US" dirty="0" err="1"/>
              <a:t>ScheduledDay_week</a:t>
            </a:r>
            <a:r>
              <a:rPr lang="en-US" dirty="0"/>
              <a:t>', as they seemed correlated with No-show. Others will not be taken into consideration for training and evaluating the model.</a:t>
            </a:r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D58D864-3733-21C2-126C-2B873A187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8AD123-E4A9-3E53-589A-738AA17583B8}"/>
              </a:ext>
            </a:extLst>
          </p:cNvPr>
          <p:cNvSpPr txBox="1"/>
          <p:nvPr/>
        </p:nvSpPr>
        <p:spPr>
          <a:xfrm>
            <a:off x="285134" y="6086168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108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397A0D-8159-A50E-B4DA-38D66846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" y="295549"/>
            <a:ext cx="11915116" cy="6223238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BB7BCB5-0821-8433-7604-8713882A2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C58E5F-B14D-3749-0738-F39D52282B54}"/>
              </a:ext>
            </a:extLst>
          </p:cNvPr>
          <p:cNvSpPr txBox="1"/>
          <p:nvPr/>
        </p:nvSpPr>
        <p:spPr>
          <a:xfrm>
            <a:off x="9222658" y="6488668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4010442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67E2B5-F1AA-E472-FF1D-B59F301EE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6" y="769985"/>
            <a:ext cx="12192000" cy="5337693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E6711D1-DED7-CE4F-DA03-082DD971F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A63FF9-7900-5F66-AF90-947DFE1B2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060" y="3039253"/>
            <a:ext cx="3377940" cy="16073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0B9036-D7D4-B47B-BD4B-1F2CE6964259}"/>
              </a:ext>
            </a:extLst>
          </p:cNvPr>
          <p:cNvSpPr txBox="1"/>
          <p:nvPr/>
        </p:nvSpPr>
        <p:spPr>
          <a:xfrm>
            <a:off x="9222658" y="6400800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Overall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37B99-50C4-2211-C574-9081A79EE8E9}"/>
              </a:ext>
            </a:extLst>
          </p:cNvPr>
          <p:cNvSpPr txBox="1"/>
          <p:nvPr/>
        </p:nvSpPr>
        <p:spPr>
          <a:xfrm>
            <a:off x="9222658" y="806246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2470939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FAAF51-FAB7-FE58-E2F5-0DF0CFF14883}"/>
              </a:ext>
            </a:extLst>
          </p:cNvPr>
          <p:cNvSpPr txBox="1"/>
          <p:nvPr/>
        </p:nvSpPr>
        <p:spPr>
          <a:xfrm>
            <a:off x="5073446" y="1425676"/>
            <a:ext cx="20254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/>
              <a:t>?</a:t>
            </a: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95F71A1-8C3E-9249-703D-1214B475A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4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48A2-6197-AFAF-9E45-939B8EA1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</a:t>
            </a:r>
            <a:r>
              <a:rPr lang="en-US" b="1" u="sng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03C3-4CB9-89D2-B16B-F8D12956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361" y="1825625"/>
            <a:ext cx="10515600" cy="1841807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The objective of my analysis is to find out the factors affecting the no-show of the patients during the day of appointments and how much impact they have on this result. </a:t>
            </a:r>
          </a:p>
          <a:p>
            <a:endParaRPr lang="en-US" dirty="0"/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79E0486-05AA-D816-7902-85829FFED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4" y="0"/>
            <a:ext cx="589935" cy="5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7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8D5A7F3-D11D-7031-80FE-1EC76D8D1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9" y="530943"/>
            <a:ext cx="11601198" cy="5840360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9BE9409-47C9-963D-C35D-35DDBAE49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4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97F78B-9F33-4378-ABCA-3E61C2594EEA}"/>
              </a:ext>
            </a:extLst>
          </p:cNvPr>
          <p:cNvSpPr txBox="1"/>
          <p:nvPr/>
        </p:nvSpPr>
        <p:spPr>
          <a:xfrm>
            <a:off x="9134168" y="6488668"/>
            <a:ext cx="35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at a glance</a:t>
            </a:r>
          </a:p>
        </p:txBody>
      </p:sp>
    </p:spTree>
    <p:extLst>
      <p:ext uri="{BB962C8B-B14F-4D97-AF65-F5344CB8AC3E}">
        <p14:creationId xmlns:p14="http://schemas.microsoft.com/office/powerpoint/2010/main" val="406299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C736-9713-9FE3-F889-D4778229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39" y="491612"/>
            <a:ext cx="10515600" cy="3146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Dictionary ( Description of data 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8C2E-FC60-F07E-7A93-1A83F40C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953729"/>
            <a:ext cx="5100484" cy="55083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01 – Patient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Identification of a patient</a:t>
            </a:r>
          </a:p>
          <a:p>
            <a:pPr marL="0" indent="0">
              <a:buNone/>
            </a:pPr>
            <a:r>
              <a:rPr lang="en-US" b="1" dirty="0"/>
              <a:t>02 – Appointment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Identification of each appointment</a:t>
            </a:r>
          </a:p>
          <a:p>
            <a:pPr marL="0" indent="0">
              <a:buNone/>
            </a:pPr>
            <a:r>
              <a:rPr lang="en-US" b="1" dirty="0"/>
              <a:t>03 - 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Male or Female . Female is the greater proportion; woman takes way more care of they health in comparison to man.</a:t>
            </a:r>
          </a:p>
          <a:p>
            <a:pPr marL="0" indent="0">
              <a:buNone/>
            </a:pPr>
            <a:r>
              <a:rPr lang="en-US" b="1" dirty="0"/>
              <a:t>04 - Appointment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day of the actual appointment, when they have to visit the doctor.</a:t>
            </a:r>
          </a:p>
          <a:p>
            <a:pPr marL="0" indent="0">
              <a:buNone/>
            </a:pPr>
            <a:r>
              <a:rPr lang="en-US" b="1" dirty="0"/>
              <a:t>05 – Scheduled Day</a:t>
            </a:r>
          </a:p>
          <a:p>
            <a:pPr marL="0" indent="0">
              <a:buNone/>
            </a:pPr>
            <a:r>
              <a:rPr lang="en-US" dirty="0"/>
              <a:t>The day someone called or registered the appointment, this is before appointment of course.</a:t>
            </a:r>
          </a:p>
          <a:p>
            <a:pPr marL="0" indent="0">
              <a:buNone/>
            </a:pPr>
            <a:r>
              <a:rPr lang="en-US" b="1" dirty="0"/>
              <a:t>06 -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old is the patient.</a:t>
            </a:r>
          </a:p>
          <a:p>
            <a:pPr marL="0" indent="0">
              <a:buNone/>
            </a:pPr>
            <a:r>
              <a:rPr lang="en-US" b="1" dirty="0"/>
              <a:t>07 - Neighborhood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the appointment takes place - Brazil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B6789-CF6D-7C42-2A9B-9D069B8DBBB5}"/>
              </a:ext>
            </a:extLst>
          </p:cNvPr>
          <p:cNvSpPr txBox="1"/>
          <p:nvPr/>
        </p:nvSpPr>
        <p:spPr>
          <a:xfrm>
            <a:off x="6174658" y="1120877"/>
            <a:ext cx="57322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08 - Scholarship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of False . </a:t>
            </a:r>
          </a:p>
          <a:p>
            <a:r>
              <a:rPr lang="en-US" dirty="0"/>
              <a:t>A social welfare program of the Government of Brazil, part of the Fome Zero network of federal assistance programs. Bolsa Familia provided financial aid to poor Brazilian families</a:t>
            </a:r>
          </a:p>
          <a:p>
            <a:r>
              <a:rPr lang="en-US" b="1" dirty="0"/>
              <a:t>09 - Hypertension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or False</a:t>
            </a:r>
          </a:p>
          <a:p>
            <a:r>
              <a:rPr lang="en-US" b="1" dirty="0"/>
              <a:t>10 - Diabetes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or False</a:t>
            </a:r>
          </a:p>
          <a:p>
            <a:r>
              <a:rPr lang="en-US" b="1" dirty="0"/>
              <a:t>11 -Alcoholism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or False</a:t>
            </a:r>
          </a:p>
          <a:p>
            <a:r>
              <a:rPr lang="en-US" b="1" dirty="0"/>
              <a:t>12 - Handicap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or False</a:t>
            </a:r>
          </a:p>
          <a:p>
            <a:r>
              <a:rPr lang="en-US" b="1" dirty="0"/>
              <a:t>13 - SMS received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 or more messages sent to the patient.</a:t>
            </a:r>
          </a:p>
          <a:p>
            <a:r>
              <a:rPr lang="en-US" b="1" dirty="0"/>
              <a:t>14 - No-show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or False. </a:t>
            </a:r>
          </a:p>
          <a:p>
            <a:endParaRPr lang="en-US" dirty="0"/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B47C24-3A16-E474-D014-E930CF2F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4" y="0"/>
            <a:ext cx="589935" cy="5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0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75A751-9ACB-4446-92F7-7F0212635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19" y="0"/>
            <a:ext cx="9940515" cy="6858000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9352927-9133-AFAC-86FC-7AB0132C5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CAF436-5577-0587-B413-E608EDB878C1}"/>
              </a:ext>
            </a:extLst>
          </p:cNvPr>
          <p:cNvSpPr txBox="1"/>
          <p:nvPr/>
        </p:nvSpPr>
        <p:spPr>
          <a:xfrm>
            <a:off x="9094838" y="6027174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Profiling</a:t>
            </a:r>
          </a:p>
        </p:txBody>
      </p:sp>
    </p:spTree>
    <p:extLst>
      <p:ext uri="{BB962C8B-B14F-4D97-AF65-F5344CB8AC3E}">
        <p14:creationId xmlns:p14="http://schemas.microsoft.com/office/powerpoint/2010/main" val="89319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34263FD-17A2-5BAC-B430-8A160E5CB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07" y="0"/>
            <a:ext cx="5348748" cy="6826917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879AE91-8D35-7755-5DF7-94FDFEF4B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98E8E4-9BB3-C9F8-8A86-4067B6BC5AF5}"/>
              </a:ext>
            </a:extLst>
          </p:cNvPr>
          <p:cNvSpPr txBox="1"/>
          <p:nvPr/>
        </p:nvSpPr>
        <p:spPr>
          <a:xfrm>
            <a:off x="9094838" y="6027174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Profiling</a:t>
            </a:r>
          </a:p>
        </p:txBody>
      </p:sp>
    </p:spTree>
    <p:extLst>
      <p:ext uri="{BB962C8B-B14F-4D97-AF65-F5344CB8AC3E}">
        <p14:creationId xmlns:p14="http://schemas.microsoft.com/office/powerpoint/2010/main" val="139209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F3046A8-6DFE-0DE8-2177-8AFE213B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58871"/>
            <a:ext cx="6072762" cy="6799129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9EB9178-E0A0-B60B-36C7-FCC35EC44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CB9FB6-59E2-BA6C-4F69-6AD92050409D}"/>
              </a:ext>
            </a:extLst>
          </p:cNvPr>
          <p:cNvSpPr txBox="1"/>
          <p:nvPr/>
        </p:nvSpPr>
        <p:spPr>
          <a:xfrm>
            <a:off x="9094838" y="6027174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Profiling</a:t>
            </a:r>
          </a:p>
        </p:txBody>
      </p:sp>
    </p:spTree>
    <p:extLst>
      <p:ext uri="{BB962C8B-B14F-4D97-AF65-F5344CB8AC3E}">
        <p14:creationId xmlns:p14="http://schemas.microsoft.com/office/powerpoint/2010/main" val="136762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A4F4DDB-148D-9F5C-6B17-95FAD38CB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58" y="22565"/>
            <a:ext cx="5342083" cy="6812870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87599B5-C7BD-E19E-5530-9DAD1BCFD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5" y="0"/>
            <a:ext cx="589935" cy="58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037BAE-9193-17E7-DCB0-F7709BC4FF03}"/>
              </a:ext>
            </a:extLst>
          </p:cNvPr>
          <p:cNvSpPr txBox="1"/>
          <p:nvPr/>
        </p:nvSpPr>
        <p:spPr>
          <a:xfrm>
            <a:off x="9094838" y="6027174"/>
            <a:ext cx="29693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Profiling</a:t>
            </a:r>
          </a:p>
        </p:txBody>
      </p:sp>
    </p:spTree>
    <p:extLst>
      <p:ext uri="{BB962C8B-B14F-4D97-AF65-F5344CB8AC3E}">
        <p14:creationId xmlns:p14="http://schemas.microsoft.com/office/powerpoint/2010/main" val="44049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402</Words>
  <Application>Microsoft Office PowerPoint</Application>
  <PresentationFormat>Widescreen</PresentationFormat>
  <Paragraphs>62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Individual Project Presentation by  Arafat Ahmed  MIS 502, Spring 2023</vt:lpstr>
      <vt:lpstr>Introduction - About Dataset </vt:lpstr>
      <vt:lpstr>                                     AIM</vt:lpstr>
      <vt:lpstr>PowerPoint Presentation</vt:lpstr>
      <vt:lpstr>Data Dictionary ( Description of data 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Presentation by  Arafat Ahmed  MIS 502, Spring 2023</dc:title>
  <dc:creator>Arafat Ahmed</dc:creator>
  <cp:lastModifiedBy>Arafat Ahmed</cp:lastModifiedBy>
  <cp:revision>5</cp:revision>
  <dcterms:created xsi:type="dcterms:W3CDTF">2023-05-01T00:58:29Z</dcterms:created>
  <dcterms:modified xsi:type="dcterms:W3CDTF">2023-05-04T01:07:52Z</dcterms:modified>
</cp:coreProperties>
</file>