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0CC7-0371-BF02-D00D-9BAACABF4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852FD-DBD9-97C8-AE9E-AE7BDD7F0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5498-954A-0D4C-D781-C06081EA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E8C-24AF-A89C-592B-BE046E37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FC43-F23F-FD7B-DCA5-F539D12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272E-219C-52A8-3261-15F0FEDA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4E8E1-DE82-1F81-9BEE-298A3D8A2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8BF4-ED00-7D0A-9913-B4BF19D9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CBF0-196F-44D8-EB0B-2333E2CF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3289-8095-B451-67E0-8FFCA8BF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44E12-A09A-629E-30B0-474910F2A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FA17-B7A8-CFD2-FFBC-DE6176EB4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91F8-3FB0-5A8D-DD3C-01C609BC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290B-7BEA-5821-663A-10A3AD12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40AE-817A-C750-9734-BEDE798B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3A4-F7D3-9A79-B271-B0D4BC3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462E-CD27-345C-464F-83A3867A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3F7-C668-9EE7-AB2D-51592769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31FB-7EB9-96AF-9462-FBB7FC49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C1BE-78E8-AE5E-929D-CF102F95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8617-9729-840F-10B8-7A8EB69B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D727E-B0E8-96DF-6A0B-35A8199C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A1AE-0AF3-822F-A256-BEFD30BE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46EF-D9B8-9051-AC08-9E6E960B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0734-3C49-FF02-C794-6B318C32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EC10-D7CD-4C57-AB7E-007CEA83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D932-D9C4-0B38-5451-8A5B6CFA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2CC73-F69C-335B-7684-D27A6DBA4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5B2CC-DB82-25D5-1A0D-5A52ECB3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4562B-8142-E2C3-AE04-E03385EA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59AF3-6905-DD04-AAB3-7E4F3BBE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677-4B17-6306-9836-6C5E0BD7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1A4F2-EEF1-E8A4-3873-E8FC3524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F1CCF-EE47-4DCC-BF7A-EAB969F70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57302-21BC-14DE-7E15-A0A0F5188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D26E9-621C-0CA8-AF4F-DBC0406D7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5FD2C-8FFB-9EF2-170A-3427C3D8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75DC2-A761-1D02-0294-E2AD3790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F657F-0778-6A16-F3B7-6EE2E887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95B7-3B75-1AB1-12AE-B17DB9D8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F1655-E045-3193-3564-3CAE5630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DD00-9792-4533-D108-B2D0A623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2263-6021-0AD8-31AF-D45CC066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535EF-F5B1-3D62-A45F-E21476BF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4826D-A376-450F-19DF-DFEAC7A9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022AB-5F44-D8B2-C05B-F7CFD54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C33A-F5BE-80A5-6191-551F4F7B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100D-C659-DF79-7911-C2BEAAB5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7D57-6E97-C4C5-018A-1FDEBC0D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8A25-11AA-DD98-4F0D-6806F25D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99B71-844F-2FD7-038D-C3899619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6D53-5A11-CE79-633E-9360A10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D95F-BE8F-1925-9C27-89AFA2AD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4DF6-ECD8-5B22-2B58-EACBC05B7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5AD9-983D-89AB-D4A3-87454D4FF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E71E-7FE9-EBC5-5C5D-02BD8C93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D8C5-C74E-2348-A092-AF3A5CD2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62F8-98F1-0048-B70B-EA895DB6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FD71C-B4F3-2D7C-2D10-83DE6550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EFBEA-B115-B53A-CB70-BA7B1AFD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DE5C-6AD1-6C78-2F60-750F2376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69E8-5F4F-44FA-95AB-0C177DCF86F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F8B3-D2A8-6347-8CC8-A6AE7B3D5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EA4E-08AB-9D27-7EED-6B50D04B7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18D8-552A-4A16-A5B3-58BCE4F9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B23F-2695-6375-0DBF-E69040C67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" y="1376516"/>
            <a:ext cx="11651225" cy="2979022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Title: Enhancing International Real Estate Services through BI Dashboards</a:t>
            </a:r>
            <a:br>
              <a:rPr lang="en-US" sz="3200" dirty="0"/>
            </a:br>
            <a:r>
              <a:rPr lang="en-US" sz="3200" dirty="0"/>
              <a:t>    Group Members: [Names of the members]</a:t>
            </a:r>
            <a:br>
              <a:rPr lang="en-US" sz="3200" dirty="0"/>
            </a:br>
            <a:r>
              <a:rPr lang="en-US" sz="3200" dirty="0"/>
              <a:t>    Client: Move, Inc. (including various platforms)</a:t>
            </a:r>
          </a:p>
        </p:txBody>
      </p:sp>
    </p:spTree>
    <p:extLst>
      <p:ext uri="{BB962C8B-B14F-4D97-AF65-F5344CB8AC3E}">
        <p14:creationId xmlns:p14="http://schemas.microsoft.com/office/powerpoint/2010/main" val="120458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BBEE-C25C-A488-6A14-8B424950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BI Dashboards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6D0A-A66F-4924-D8AB-0A1F4804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Tactical Dashboard: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Strategic decision-making based on global real estate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Dashboard: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Daily management, monitoring, and decision-making related to property listings and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 describe more here regarding the type of BI worksheets&gt;dashboards we are planning to 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7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9EFE-7210-4CF8-60DB-FF61C8E6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Approach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B6E7-6B49-6E4E-3A73-99B9A05F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Methodology: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cleaning &amp; 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Developing BI dashboards (tactical and operational)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&amp; Technologies: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Tableau, Python, SQL, Excel. </a:t>
            </a:r>
          </a:p>
        </p:txBody>
      </p:sp>
    </p:spTree>
    <p:extLst>
      <p:ext uri="{BB962C8B-B14F-4D97-AF65-F5344CB8AC3E}">
        <p14:creationId xmlns:p14="http://schemas.microsoft.com/office/powerpoint/2010/main" val="89652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ACE1-B107-FE25-F8D9-6150FCBB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Limitations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06CD-4BFE-BBF8-43D1-F8D75665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Limitations: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missing attributes or incomplete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 and reliability of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 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Achieving accurate real-time data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Ensuring user-friendliness for diverse stakeholders within Move, Inc.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1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971B-4BB4-316B-15FA-54A70B47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608B-9508-A8C4-DA1E-FF1FFB23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22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Summarizing key points from the 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Discussing potential future enhancements and considerations once the initial phase is successfully implemented.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3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8AB5-5ADF-5CD7-F512-9C257B86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 and Answer Sessions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E7A1-6CC3-CC75-E09B-DAC15AB7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9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BDC1-8BD8-2DA3-47B8-B16C25D3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Background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986A2E-3047-D52B-B0A9-A04769CDA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28044"/>
            <a:ext cx="11460189" cy="314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Move, Inc.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Estate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realtor.com, move.com, avail.com,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Facilitating transparent property transactions globally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Reach: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Operational networks worldwide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data insights for optimal customer service and understanding market dynamics.</a:t>
            </a:r>
          </a:p>
          <a:p>
            <a:pPr marL="0" indent="0"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200" dirty="0"/>
              <a:t>mission, products/services, and its global market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Highlighting its partnership with the National Association of Realtors and its global expansion endeavors.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9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CFBF-0EB3-27D9-AC70-4CF5BD5A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Project: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7D97-92B9-5303-82A5-ACD898AB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BI dashboards focusing on both tactical and operational aspects of international real estate data.</a:t>
            </a:r>
          </a:p>
        </p:txBody>
      </p:sp>
    </p:spTree>
    <p:extLst>
      <p:ext uri="{BB962C8B-B14F-4D97-AF65-F5344CB8AC3E}">
        <p14:creationId xmlns:p14="http://schemas.microsoft.com/office/powerpoint/2010/main" val="17890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F69-1108-8816-3404-3653940C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BI Status at Move, Inc.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FD3D-46D8-5713-7C00-56B7827A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Tools:</a:t>
            </a:r>
            <a:r>
              <a:rPr lang="en-US" dirty="0"/>
              <a:t> TBD – e.g., MS Excel, Tableau, Python, SQL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Warehouses:</a:t>
            </a:r>
            <a:r>
              <a:rPr lang="en-US" dirty="0"/>
              <a:t> TBD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 Team:</a:t>
            </a:r>
            <a:r>
              <a:rPr lang="en-US" dirty="0"/>
              <a:t> TBD – Whether they have an in-house BI team or not. If yes whats the organizational and functional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IS:</a:t>
            </a:r>
            <a:r>
              <a:rPr lang="en-US" dirty="0"/>
              <a:t> Information on integrated information systems for their business 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 Maturity:</a:t>
            </a:r>
            <a:r>
              <a:rPr lang="en-US" dirty="0"/>
              <a:t> TBD – Determining where they are on which stage/position at the BI maturity model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Need to dive deep into the existing systems, tools, and strategies to gain more insights that would allow us for the development of the dashboards</a:t>
            </a:r>
          </a:p>
        </p:txBody>
      </p:sp>
    </p:spTree>
    <p:extLst>
      <p:ext uri="{BB962C8B-B14F-4D97-AF65-F5344CB8AC3E}">
        <p14:creationId xmlns:p14="http://schemas.microsoft.com/office/powerpoint/2010/main" val="59919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8415-F341-D3C5-95A7-2E1DB5C9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Case Studies </a:t>
            </a:r>
            <a:br>
              <a:rPr lang="en-US" b="1" dirty="0"/>
            </a:br>
            <a:r>
              <a:rPr lang="en-US" b="1" dirty="0"/>
              <a:t>Case Study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0D45-81E7-2A70-53E5-5A5E7DC5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Company Name:</a:t>
            </a:r>
            <a:r>
              <a:rPr lang="en-US" dirty="0"/>
              <a:t> Name - maybe apartment.com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Statement:</a:t>
            </a:r>
            <a:r>
              <a:rPr lang="en-US" dirty="0"/>
              <a:t> Issue faced related to BI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Implemented BI Solution &amp; what was their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Outcomes:</a:t>
            </a:r>
            <a:r>
              <a:rPr lang="en-US" dirty="0"/>
              <a:t> Results, Benefits, their market position and financial status]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 to Move, Inc.:</a:t>
            </a:r>
            <a:r>
              <a:rPr lang="en-US" dirty="0"/>
              <a:t> How it relates and can be beneficial for BI activity of </a:t>
            </a:r>
            <a:r>
              <a:rPr lang="en-US" dirty="0" err="1"/>
              <a:t>Move,Inc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1CEA-3BF5-6BDB-135E-33103868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Study 2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81A763-23FE-F86F-AE06-6A0FC6B812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75399"/>
            <a:ext cx="6329105" cy="185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Company Name:</a:t>
            </a:r>
            <a:r>
              <a:rPr lang="en-US" sz="1800" dirty="0"/>
              <a:t>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Problem Statement:</a:t>
            </a:r>
            <a:r>
              <a:rPr lang="en-US" sz="1800" dirty="0"/>
              <a:t> Issue faced related to BI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Solution:</a:t>
            </a:r>
            <a:r>
              <a:rPr lang="en-US" sz="1800" dirty="0"/>
              <a:t> [Implemented BI Solution &amp;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Outcomes:</a:t>
            </a:r>
            <a:r>
              <a:rPr lang="en-US" sz="1800" dirty="0"/>
              <a:t> Results,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Relevance to Move, Inc.: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5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8D75-62B1-BDC7-974D-5260D180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9783-9DE2-1141-9D9B-47290A2F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Source:</a:t>
            </a:r>
            <a:r>
              <a:rPr lang="en-US" dirty="0"/>
              <a:t> REALTING.com via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Variables Included:</a:t>
            </a:r>
            <a:r>
              <a:rPr lang="en-US" dirty="0"/>
              <a:t> Title, Country, Location, Building Construction Year, Building Total Floors, Apartment Floor, Apartment Rooms, Apartment Bedrooms,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Utility: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insights into global real estate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Feeds directly into both the tactical and operational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Potentially missing variables 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other limitation identified during exploration - like we need to prepare some </a:t>
            </a:r>
            <a:r>
              <a:rPr lang="en-US" dirty="0" err="1"/>
              <a:t>fictiious</a:t>
            </a:r>
            <a:r>
              <a:rPr lang="en-US" dirty="0"/>
              <a:t> data/table for BI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0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1C69-3D12-0547-188A-8A397C10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&amp; KPIs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C0BD-281E-81F6-C68C-0167B95B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Tactical Dashboard: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To analyze and predict global market trends and dynamics for strategic decision-making.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KPIs:</a:t>
            </a:r>
            <a:r>
              <a:rPr lang="en-US" dirty="0"/>
              <a:t> Trends Analysis, Geographical Analysis, Market Opportunities,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Dashboard: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To monitor, manage, and analyze daily operations, property listings, and detailed property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KPIs:</a:t>
            </a:r>
            <a:r>
              <a:rPr lang="en-US" dirty="0"/>
              <a:t> Property Listing, Value Assessment, User Engagement, Decision Facilitation, Business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5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B95B-C1BA-7562-6794-8F31CB5B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Augmentation &amp; Justification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D966-5E14-6618-F8F2-9C2646EF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Augmentation: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Engagement Data, Economic Indices, Competitive Pricing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Justification for Datasets: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in global market understanding.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view covering various property attributes across countries.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Relevant to the international expansion and data-driven decision-making objective of Move, Inc.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1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735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     Title: Enhancing International Real Estate Services through BI Dashboards     Group Members: [Names of the members]     Client: Move, Inc. (including various platforms)</vt:lpstr>
      <vt:lpstr>Client Background  </vt:lpstr>
      <vt:lpstr>Scope of Project:</vt:lpstr>
      <vt:lpstr>Current BI Status at Move, Inc.  </vt:lpstr>
      <vt:lpstr>Related Case Studies  Case Study 1</vt:lpstr>
      <vt:lpstr>Case Study 2</vt:lpstr>
      <vt:lpstr>Dataset Overview </vt:lpstr>
      <vt:lpstr>Objective &amp; KPIs </vt:lpstr>
      <vt:lpstr>Data Augmentation &amp; Justification </vt:lpstr>
      <vt:lpstr>Purpose of BI Dashboards </vt:lpstr>
      <vt:lpstr>Proposed Approach </vt:lpstr>
      <vt:lpstr>Challenges &amp; Limitations </vt:lpstr>
      <vt:lpstr>Conclusion &amp; Future Work </vt:lpstr>
      <vt:lpstr>Question  and Answer Sessions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 Title: Enhancing International Real Estate Services through BI Dashboards     Group Members: [Names of the members]     Client: Move, Inc. (including various platforms)</dc:title>
  <dc:creator>Arafat Ahmed</dc:creator>
  <cp:lastModifiedBy>Arafat Ahmed</cp:lastModifiedBy>
  <cp:revision>3</cp:revision>
  <dcterms:created xsi:type="dcterms:W3CDTF">2023-10-05T00:51:19Z</dcterms:created>
  <dcterms:modified xsi:type="dcterms:W3CDTF">2023-10-05T13:58:56Z</dcterms:modified>
</cp:coreProperties>
</file>