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e6ac4f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e6ac4f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e6ac4f9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e6ac4f9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e6ac4f9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e6ac4f9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e6ac4f9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e6ac4f9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e6ac4f9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e6ac4f9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e6ac4f9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e6ac4f9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e6ac4f9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e6ac4f9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e6ac4f9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e6ac4f9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53975"/>
            <a:ext cx="8520600" cy="11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City environmental noise classification</a:t>
            </a:r>
            <a:endParaRPr sz="7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915"/>
              <a:t>Team 30</a:t>
            </a:r>
            <a:endParaRPr sz="6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915"/>
              <a:t>Member: MD. Arafat Muktadir</a:t>
            </a:r>
            <a:endParaRPr sz="6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915"/>
              <a:t>ID: 20101373</a:t>
            </a:r>
            <a:endParaRPr sz="6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915"/>
              <a:t>ST: Ehsanur Rahman Rhythm</a:t>
            </a:r>
            <a:endParaRPr sz="6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915"/>
              <a:t>RA: Md Humaion Kabir Mehedi</a:t>
            </a:r>
            <a:endParaRPr sz="69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Paper Title: </a:t>
            </a:r>
            <a:r>
              <a:rPr lang="en">
                <a:solidFill>
                  <a:schemeClr val="dk1"/>
                </a:solidFill>
              </a:rPr>
              <a:t>IoT smart city framework using AI for urban sound classification.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Paper Link: https://www.ingentaconnect.com/content/ince/incecp/2023/00000265/00000005/art00089#expand/collapse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84200"/>
            <a:ext cx="85206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IoT devices can be used to gather data for implementing AI technologies such as NLP, Image processing, Computer vision.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Acoustic event </a:t>
            </a:r>
            <a:r>
              <a:rPr lang="en"/>
              <a:t>ditection</a:t>
            </a:r>
            <a:r>
              <a:rPr lang="en"/>
              <a:t> and classification (AED/C) can be used for urban sound classification for building smart cities to </a:t>
            </a:r>
            <a:r>
              <a:rPr lang="en"/>
              <a:t>attain</a:t>
            </a:r>
            <a:r>
              <a:rPr lang="en"/>
              <a:t> the goal of reducing noise pollution.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035100"/>
            <a:ext cx="85206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proposed to build an IoT smart city framework for urban sound detection and classification through Deep learning.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UrbanSound8K.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Novel unknown sound.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10 classes.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81200"/>
            <a:ext cx="8520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85125"/>
            <a:ext cx="8520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Labeling the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Splitting the dataset 9:1. To elaborate, 90% as training dataset and 10% as testing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extraction has been done through Mel </a:t>
            </a:r>
            <a:r>
              <a:rPr lang="en"/>
              <a:t>frequency cepstral coefficient (</a:t>
            </a:r>
            <a:r>
              <a:rPr lang="en"/>
              <a:t>MFCC).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MFCC has been used because studies have found that, it has achieved high </a:t>
            </a:r>
            <a:r>
              <a:rPr lang="en"/>
              <a:t>accuracy</a:t>
            </a:r>
            <a:r>
              <a:rPr lang="en"/>
              <a:t> in recognition and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 has been used for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Convolutional layer has filters varying from 16 to 128 filters.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kernel size has been set to 2*2.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 flipH="1" rot="10800000">
            <a:off x="311700" y="-97750"/>
            <a:ext cx="8520600" cy="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54825"/>
            <a:ext cx="85206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ReLU activation function has been used in all of the filters.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Pooling layer as well as Dropout layer has been added to </a:t>
            </a:r>
            <a:r>
              <a:rPr lang="en"/>
              <a:t>reduce</a:t>
            </a:r>
            <a:r>
              <a:rPr lang="en"/>
              <a:t>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10. After the Convolutional layers,  a Global average layer has been added.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11. The last layer has been the classification layer having the Softmax </a:t>
            </a:r>
            <a:r>
              <a:rPr lang="en"/>
              <a:t>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12. The IoT system records audio using microphone for 4 seconds and saves the recorded audio as a WAV file and stores in the cloud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13. Stored audio is classified by the system.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</a:t>
            </a:r>
            <a:r>
              <a:rPr lang="en"/>
              <a:t> achieved from training the model is 97.95% and for testing the </a:t>
            </a:r>
            <a:r>
              <a:rPr lang="en"/>
              <a:t>accuracy</a:t>
            </a:r>
            <a:r>
              <a:rPr lang="en"/>
              <a:t> achieved is 92.68%.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According to the results, it can be noticed that the biggest mistake occurs in the sound event children playing (84.53%) and dog barking (81.37%), where the biggest confusion for both classes is made with the sound event street music. The most precisely predicted sound event is the engine idling with an accuracy of 98.11%.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accuracy </a:t>
            </a:r>
            <a:r>
              <a:rPr lang="en"/>
              <a:t>varies between 70–85%.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014200"/>
            <a:ext cx="85206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want to achieve higher accuracy and cut the cost down for their Iot system.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