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4140-45C4-471B-9C6A-62035B53EE83}" type="datetimeFigureOut">
              <a:rPr lang="en-US" smtClean="0"/>
              <a:pPr/>
              <a:t>08-Jul-25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0BAC-0E64-4A76-859E-7DDF51BC5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3836381" y="3413249"/>
            <a:ext cx="851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ROJECT : GARBAGE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034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696" y="1645920"/>
            <a:ext cx="7171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1.Understand Garbage Types: Identify  different categories of                                 waste (e.g., plastic, Metal, glass, card board, Trash, Paper)</a:t>
            </a:r>
          </a:p>
          <a:p>
            <a:r>
              <a:rPr lang="en-US" sz="1800" dirty="0" smtClean="0"/>
              <a:t>2.Data Handing: Collect, label, and preprocess garbage image datasets for training.</a:t>
            </a:r>
          </a:p>
          <a:p>
            <a:r>
              <a:rPr lang="en-US" sz="1800" dirty="0" smtClean="0"/>
              <a:t>3.Image Classification Techniques: Use </a:t>
            </a:r>
            <a:r>
              <a:rPr lang="en-US" sz="1800" dirty="0" err="1" smtClean="0"/>
              <a:t>Convolutional</a:t>
            </a:r>
            <a:r>
              <a:rPr lang="en-US" sz="1800" dirty="0" smtClean="0"/>
              <a:t> Neural Networks(CNNs) or transfer learning (like </a:t>
            </a:r>
            <a:r>
              <a:rPr lang="en-US" sz="1800" dirty="0" err="1" smtClean="0"/>
              <a:t>MobileNet</a:t>
            </a:r>
            <a:r>
              <a:rPr lang="en-US" sz="1800" dirty="0" smtClean="0"/>
              <a:t> , </a:t>
            </a:r>
            <a:r>
              <a:rPr lang="en-US" sz="1800" dirty="0" err="1" smtClean="0"/>
              <a:t>ResNet</a:t>
            </a:r>
            <a:r>
              <a:rPr lang="en-US" sz="1800" dirty="0" smtClean="0"/>
              <a:t>) for image-based classification.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GOALS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1.Environment Awareness: Promote sustainable Waste management through automation.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2.Automation Of  Waste Sorting: Reduce human error and improve recycling efficiency by using AI to classify garbage.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3.Real-World Implementation: Enable smart bins or municipal systems to auto-sort waste, reducing costs and improving hygiene.</a:t>
            </a:r>
          </a:p>
          <a:p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 smtClean="0">
                <a:solidFill>
                  <a:srgbClr val="213163"/>
                </a:solidFill>
              </a:rPr>
              <a:t>ools</a:t>
            </a:r>
            <a:r>
              <a:rPr lang="en-IN" sz="2000" b="1" dirty="0" smtClean="0">
                <a:solidFill>
                  <a:srgbClr val="213163"/>
                </a:solidFill>
              </a:rPr>
              <a:t> and </a:t>
            </a:r>
            <a:r>
              <a:rPr lang="en-IN" sz="2000" b="1" dirty="0">
                <a:solidFill>
                  <a:srgbClr val="213163"/>
                </a:solidFill>
              </a:rPr>
              <a:t>Technology </a:t>
            </a:r>
            <a:r>
              <a:rPr lang="en-IN" sz="2000" b="1" dirty="0" smtClean="0">
                <a:solidFill>
                  <a:srgbClr val="213163"/>
                </a:solidFill>
              </a:rPr>
              <a:t>used: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7" y="1685109"/>
            <a:ext cx="10881360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Tool/Technology:                                 Purpose: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Python                                -               Core programming language.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              -               IDE for development and testing.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/ </a:t>
            </a:r>
            <a:r>
              <a:rPr lang="en-US" dirty="0" err="1" smtClean="0"/>
              <a:t>Keras</a:t>
            </a:r>
            <a:r>
              <a:rPr lang="en-US" dirty="0" smtClean="0"/>
              <a:t>            -               Machine learning and deep learning.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                             -              Image processing.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/ </a:t>
            </a:r>
            <a:r>
              <a:rPr lang="en-US" dirty="0" err="1" smtClean="0"/>
              <a:t>Seaborn</a:t>
            </a:r>
            <a:r>
              <a:rPr lang="en-US" dirty="0" smtClean="0"/>
              <a:t>           -               Data visualization.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/ pandas                 -               Data handing and manipulation.</a:t>
            </a:r>
          </a:p>
          <a:p>
            <a:endParaRPr lang="en-US" dirty="0" smtClean="0"/>
          </a:p>
          <a:p>
            <a:r>
              <a:rPr lang="en-US" dirty="0" smtClean="0"/>
              <a:t> Google </a:t>
            </a:r>
            <a:r>
              <a:rPr lang="en-US" dirty="0" err="1" smtClean="0"/>
              <a:t>Colab</a:t>
            </a:r>
            <a:r>
              <a:rPr lang="en-US" dirty="0" smtClean="0"/>
              <a:t>(Optional)      -               Free Cloud Training.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Methodology:</a:t>
            </a:r>
            <a:r>
              <a:rPr lang="en-US" sz="1800" b="1" dirty="0" smtClean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508" y="1632857"/>
            <a:ext cx="10358845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1.Dataset Collection:   -Use </a:t>
            </a:r>
            <a:r>
              <a:rPr lang="en-US" dirty="0" err="1" smtClean="0"/>
              <a:t>Kaggle</a:t>
            </a:r>
            <a:r>
              <a:rPr lang="en-US" dirty="0" smtClean="0"/>
              <a:t> dataset (e.g., Garbage Classification Dataset).</a:t>
            </a:r>
          </a:p>
          <a:p>
            <a:r>
              <a:rPr lang="en-US" dirty="0" smtClean="0"/>
              <a:t>                                     -Contains images labeled as organic, recyclable, hazardous, etc.</a:t>
            </a:r>
          </a:p>
          <a:p>
            <a:endParaRPr lang="en-US" dirty="0" smtClean="0"/>
          </a:p>
          <a:p>
            <a:r>
              <a:rPr lang="en-US" dirty="0" smtClean="0"/>
              <a:t>2.Preprocessing:          -Resize all images to 128*128.</a:t>
            </a:r>
          </a:p>
          <a:p>
            <a:r>
              <a:rPr lang="en-US" dirty="0" smtClean="0"/>
              <a:t>                                      -Normalize pixel values.</a:t>
            </a:r>
          </a:p>
          <a:p>
            <a:r>
              <a:rPr lang="en-US" dirty="0" smtClean="0"/>
              <a:t>                                      -Split data into training (80%) and testing (20%).</a:t>
            </a:r>
          </a:p>
          <a:p>
            <a:endParaRPr lang="en-US" dirty="0" smtClean="0"/>
          </a:p>
          <a:p>
            <a:r>
              <a:rPr lang="en-US" dirty="0" smtClean="0"/>
              <a:t>3.Model Evaluation:     -Accuracy: ~90% on test set.</a:t>
            </a:r>
          </a:p>
          <a:p>
            <a:r>
              <a:rPr lang="en-US" dirty="0" smtClean="0"/>
              <a:t>                                     -Visualized loss/accuracy graph.</a:t>
            </a:r>
          </a:p>
          <a:p>
            <a:r>
              <a:rPr lang="en-US" dirty="0" smtClean="0"/>
              <a:t>                                     -Confusion matrix for class-wise performance.</a:t>
            </a:r>
          </a:p>
          <a:p>
            <a:endParaRPr lang="en-US" dirty="0" smtClean="0"/>
          </a:p>
          <a:p>
            <a:r>
              <a:rPr lang="en-US" dirty="0" smtClean="0"/>
              <a:t>4.Output Interface:       -Web interface using </a:t>
            </a:r>
            <a:r>
              <a:rPr lang="en-US" dirty="0" err="1" smtClean="0"/>
              <a:t>Streamlit</a:t>
            </a:r>
            <a:r>
              <a:rPr lang="en-US" dirty="0" smtClean="0"/>
              <a:t> (if deployed).</a:t>
            </a:r>
          </a:p>
          <a:p>
            <a:r>
              <a:rPr lang="en-US" dirty="0" smtClean="0"/>
              <a:t>                                     -Upload image ~ Get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509" y="1894114"/>
            <a:ext cx="978408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Waste segregation is time-consuming and error-prone. Improper disposal of waste causes environmental and health issues. These is a need for an intelligent system that can </a:t>
            </a:r>
          </a:p>
          <a:p>
            <a:r>
              <a:rPr lang="en-US" dirty="0" smtClean="0"/>
              <a:t>“automatically classify garbage images” into different categories to support effective waste management and recycling.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949" y="1894114"/>
            <a:ext cx="9810205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machine learning model (preferably using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– CMM) that can automatically classify garbage images into the following classes:</a:t>
            </a:r>
          </a:p>
          <a:p>
            <a:endParaRPr lang="en-US" dirty="0" smtClean="0"/>
          </a:p>
          <a:p>
            <a:r>
              <a:rPr lang="en-US" dirty="0" smtClean="0"/>
              <a:t> - Organic Waste (e.g., food, leaves).</a:t>
            </a:r>
          </a:p>
          <a:p>
            <a:r>
              <a:rPr lang="en-US" dirty="0" smtClean="0"/>
              <a:t> - Recyclable Waste (e.g., plastic bottles, cans).</a:t>
            </a:r>
          </a:p>
          <a:p>
            <a:r>
              <a:rPr lang="en-US" dirty="0" smtClean="0"/>
              <a:t> - Hazardous Waste (e.g., batteries, medical waste).</a:t>
            </a:r>
          </a:p>
          <a:p>
            <a:r>
              <a:rPr lang="en-US" dirty="0" smtClean="0"/>
              <a:t> - General Waste (e.g., non-recyclable, non-hazardous).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050" name="AutoShape 2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blob:https://web.whatsapp.com/5134730d-9059-4686-b360-06056b0c3f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1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977"/>
            <a:ext cx="6191795" cy="3344091"/>
          </a:xfrm>
          <a:prstGeom prst="rect">
            <a:avLst/>
          </a:prstGeom>
        </p:spPr>
      </p:pic>
      <p:pic>
        <p:nvPicPr>
          <p:cNvPr id="12" name="Picture 11" descr="screenshot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94" y="2495005"/>
            <a:ext cx="6000206" cy="4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83" y="1672046"/>
            <a:ext cx="10189028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demonstrates how AI can play a significant role in environmental protection by helping to automate waste </a:t>
            </a:r>
            <a:r>
              <a:rPr lang="en-US" dirty="0" smtClean="0"/>
              <a:t>segregation. </a:t>
            </a:r>
            <a:r>
              <a:rPr lang="en-US" dirty="0" smtClean="0"/>
              <a:t>Using image classification </a:t>
            </a:r>
            <a:r>
              <a:rPr lang="en-US" dirty="0" smtClean="0"/>
              <a:t>techniques like transfer learning with EfficientNetV2B2 </a:t>
            </a:r>
            <a:r>
              <a:rPr lang="en-US" dirty="0" smtClean="0"/>
              <a:t>and deep learning models, the system achieves high accuracy in classifying different types garbage. </a:t>
            </a:r>
          </a:p>
          <a:p>
            <a:r>
              <a:rPr lang="en-US" dirty="0" smtClean="0"/>
              <a:t>It can be implemented in real-world applications like smart dustbins or sorting lines in recycling plants.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169</TotalTime>
  <Words>492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23</cp:revision>
  <dcterms:created xsi:type="dcterms:W3CDTF">2024-12-31T09:40:01Z</dcterms:created>
  <dcterms:modified xsi:type="dcterms:W3CDTF">2025-07-08T01:30:25Z</dcterms:modified>
</cp:coreProperties>
</file>