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d8f1d3b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d8f1d3b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d8f1d3b7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d8f1d3b7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d8f1d3b7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d8f1d3b7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https://www.researchgate.net/publication/327912401_Comparison_of_Expectimax_and_Monte_Carlo_algorithms_in_Solving_the_online_2048_game/fulltext/5bacdd4092851ca9ed2a29ce/Comparison-of-Expectimax-and-Monte-Carlo-algorithms-in-Solving-the-online-2048-game.pdf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d8f1d3b7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d8f1d3b7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d8f1d3b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d8f1d3b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d8f1d3b7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d8f1d3b7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afcfe262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afcfe262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f1d3b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f1d3b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8f1d3b79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8f1d3b79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8f1d3b79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8f1d3b79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d8f1d3b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d8f1d3b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8f1d3b7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8f1d3b7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d8f1d3b79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d8f1d3b79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d8f1d3b79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d8f1d3b7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d8f1d3b7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d8f1d3b7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LabView 2048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0816039 </a:t>
            </a:r>
            <a:r>
              <a:rPr lang="en"/>
              <a:t>李品慈	0816055 羅晴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r>
              <a:rPr lang="en"/>
              <a:t>玩家的設計理念－蒙地卡羅樹搜尋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以2048為例：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選擇：上、下、左、右擇一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擴充：假設執行該選擇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仿真：對新生成的版面進行模擬，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 計算平均可得分數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反向傳播：更新該選擇的分數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136" y="2325312"/>
            <a:ext cx="5288189" cy="17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預定導入的方式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選擇：利用for迴圈依序選擇上、下、左、右這四個選項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擴充＆模擬：設定tree深度後，將現有版面傳入一個遞迴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函數，並得到一個分數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反向傳播：將分數回傳協助做出選擇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10031" l="3614" r="6915" t="5956"/>
          <a:stretch/>
        </p:blipFill>
        <p:spPr>
          <a:xfrm>
            <a:off x="5142300" y="1693075"/>
            <a:ext cx="3975501" cy="26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相關研究文獻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Comparison of Expectimax and Monte Carlo algorithms in solving the online 2048 game Efrain Noa Yarasca y Khoi Nguyen：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4301" l="7360" r="6350" t="15736"/>
          <a:stretch/>
        </p:blipFill>
        <p:spPr>
          <a:xfrm>
            <a:off x="2711075" y="2453025"/>
            <a:ext cx="5089901" cy="2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/>
          <p:nvPr/>
        </p:nvSpPr>
        <p:spPr>
          <a:xfrm>
            <a:off x="4104100" y="3070025"/>
            <a:ext cx="3364800" cy="17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LabView</a:t>
            </a:r>
            <a:r>
              <a:rPr lang="en"/>
              <a:t>說明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使用助教提供的2048模板，主要分為三個模式: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1.單人模式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2.雙人模式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3.跟AI對戰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遇到的問題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當使用control來決定case structure時，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兩個不同case中的event structure會彼此衝突導致無法接收鍵盤指令</a:t>
            </a:r>
            <a:endParaRPr sz="1600"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988" y="2526750"/>
            <a:ext cx="26193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938" y="2456950"/>
            <a:ext cx="21050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替代方案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729450" y="2088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暫時使用constant來取代control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350" y="2381275"/>
            <a:ext cx="22098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DEMO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需求規劃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設計動機：為何選擇2048？市場在哪？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需求分析：什麼樣的人會需要這款遊戲？它有什麼優點？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程式流程規劃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設計動機＆需求分析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為何選擇2048？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操作容易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技巧性較低、偏重思考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市場在哪？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擁有零碎時間的人打發時間遊玩（通勤族、學生）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沒有網路的</a:t>
            </a:r>
            <a:r>
              <a:rPr lang="en"/>
              <a:t>時候／地方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學數學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程式流程規劃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004400" y="763500"/>
            <a:ext cx="1068900" cy="42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選擇模式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026450" y="1458688"/>
            <a:ext cx="1024800" cy="34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初始化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522150" y="424800"/>
            <a:ext cx="119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50150" y="2017675"/>
            <a:ext cx="1577400" cy="566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讀取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輸入值</a:t>
            </a:r>
            <a:endParaRPr sz="1200"/>
          </a:p>
        </p:txBody>
      </p:sp>
      <p:sp>
        <p:nvSpPr>
          <p:cNvPr id="109" name="Google Shape;109;p16"/>
          <p:cNvSpPr/>
          <p:nvPr/>
        </p:nvSpPr>
        <p:spPr>
          <a:xfrm>
            <a:off x="3876300" y="2795950"/>
            <a:ext cx="1325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改變版面並產生新的小方塊</a:t>
            </a:r>
            <a:endParaRPr sz="1300"/>
          </a:p>
        </p:txBody>
      </p:sp>
      <p:sp>
        <p:nvSpPr>
          <p:cNvPr id="110" name="Google Shape;110;p16"/>
          <p:cNvSpPr txBox="1"/>
          <p:nvPr/>
        </p:nvSpPr>
        <p:spPr>
          <a:xfrm>
            <a:off x="4063650" y="2505025"/>
            <a:ext cx="9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有效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545475" y="2156250"/>
            <a:ext cx="74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無效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" name="Google Shape;112;p16"/>
          <p:cNvCxnSpPr>
            <a:stCxn id="105" idx="2"/>
            <a:endCxn id="106" idx="0"/>
          </p:cNvCxnSpPr>
          <p:nvPr/>
        </p:nvCxnSpPr>
        <p:spPr>
          <a:xfrm>
            <a:off x="4538850" y="1185300"/>
            <a:ext cx="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6" idx="2"/>
            <a:endCxn id="108" idx="0"/>
          </p:cNvCxnSpPr>
          <p:nvPr/>
        </p:nvCxnSpPr>
        <p:spPr>
          <a:xfrm>
            <a:off x="4538850" y="1805488"/>
            <a:ext cx="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stCxn id="108" idx="2"/>
            <a:endCxn id="109" idx="0"/>
          </p:cNvCxnSpPr>
          <p:nvPr/>
        </p:nvCxnSpPr>
        <p:spPr>
          <a:xfrm>
            <a:off x="4538850" y="2583775"/>
            <a:ext cx="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4560850" y="2551650"/>
            <a:ext cx="9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 rot="10800000">
            <a:off x="5545475" y="2099550"/>
            <a:ext cx="99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 rot="10800000">
            <a:off x="4565500" y="2078900"/>
            <a:ext cx="9753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/>
          <p:nvPr/>
        </p:nvSpPr>
        <p:spPr>
          <a:xfrm>
            <a:off x="3785400" y="3646750"/>
            <a:ext cx="1506900" cy="622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版面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已滿</a:t>
            </a:r>
            <a:endParaRPr/>
          </a:p>
        </p:txBody>
      </p:sp>
      <p:cxnSp>
        <p:nvCxnSpPr>
          <p:cNvPr id="119" name="Google Shape;119;p16"/>
          <p:cNvCxnSpPr>
            <a:stCxn id="109" idx="2"/>
            <a:endCxn id="118" idx="0"/>
          </p:cNvCxnSpPr>
          <p:nvPr/>
        </p:nvCxnSpPr>
        <p:spPr>
          <a:xfrm>
            <a:off x="4538850" y="3331150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6"/>
          <p:cNvSpPr/>
          <p:nvPr/>
        </p:nvSpPr>
        <p:spPr>
          <a:xfrm>
            <a:off x="4026450" y="4450500"/>
            <a:ext cx="1024800" cy="42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gameover</a:t>
            </a:r>
            <a:endParaRPr/>
          </a:p>
        </p:txBody>
      </p:sp>
      <p:cxnSp>
        <p:nvCxnSpPr>
          <p:cNvPr id="121" name="Google Shape;121;p16"/>
          <p:cNvCxnSpPr>
            <a:stCxn id="118" idx="2"/>
            <a:endCxn id="120" idx="0"/>
          </p:cNvCxnSpPr>
          <p:nvPr/>
        </p:nvCxnSpPr>
        <p:spPr>
          <a:xfrm>
            <a:off x="4538850" y="4269550"/>
            <a:ext cx="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 rot="10800000">
            <a:off x="3355300" y="3948175"/>
            <a:ext cx="432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rot="10800000">
            <a:off x="3345425" y="2280475"/>
            <a:ext cx="9900" cy="16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>
            <a:endCxn id="108" idx="1"/>
          </p:cNvCxnSpPr>
          <p:nvPr/>
        </p:nvCxnSpPr>
        <p:spPr>
          <a:xfrm>
            <a:off x="3345450" y="2268025"/>
            <a:ext cx="4047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 txBox="1"/>
          <p:nvPr/>
        </p:nvSpPr>
        <p:spPr>
          <a:xfrm>
            <a:off x="4572000" y="4163450"/>
            <a:ext cx="2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033850" y="3214700"/>
            <a:ext cx="2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規則說明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對弈方式：使用滑鼠或按鍵？按哪些鍵會觸發甚麼遊戲效果？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分數記核規定：列舉所有加分或扣分的規則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對弈結果判定：何為贏？何為輸？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對弈方式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r>
              <a:rPr b="1" lang="en"/>
              <a:t>鍵盤</a:t>
            </a:r>
            <a:endParaRPr b="1"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150" y="2319500"/>
            <a:ext cx="2020475" cy="20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727" y="1104325"/>
            <a:ext cx="2965795" cy="39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分數記核規定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將兩個相同數字結合後得分，得到的分數會是兩個分數的加總，例如：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+ 2 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➡</a:t>
            </a:r>
            <a:r>
              <a:rPr lang="en"/>
              <a:t> 得4分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 + 4 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➡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得8分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對弈結果判定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贏：</a:t>
            </a:r>
            <a:r>
              <a:rPr lang="en"/>
              <a:t>分數最高者獲勝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輸：得到2048前版面已滿無法移動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r>
              <a:rPr lang="en"/>
              <a:t>說明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AI玩家的設計理念：AI玩家的思考模式是什麼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預定導入的方式：嘗試實作文獻裡的演算法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相關研究文獻：找你認為有貢獻的paper，盡量與其他文獻比較，凸顯它的優點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