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5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22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61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3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6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3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44B585-0AA2-4C64-927D-645E00189B1E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9D41C7-C690-4F44-B4B2-4FC59B787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63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gon1898/SportSectionWPFapp/tree/0b629ce0832720c1cb055b613b89d77a8b81e8e6#%D0%BF%D0%BE%D0%BB%D1%8C%D0%B7%D0%BE%D0%B2%D0%B0%D1%82%D0%B5%D0%BB%D0%B8-%D0%B8-%D0%B1%D0%B8%D0%B7%D0%BD%D0%B5%D1%81-%D0%BF%D1%80%D0%BE%D1%86%D0%B5%D1%81%D1%81%D1%8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3875-6DDA-4CE2-90F2-6579B4B19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  <a:br>
              <a:rPr lang="ru-RU" dirty="0"/>
            </a:br>
            <a:r>
              <a:rPr lang="ru-RU" dirty="0"/>
              <a:t>«Учёт спортивной секции»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CB1E8-F864-459A-93AE-799F44CFA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Стасюк Анатолий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42679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C543A-7274-4C95-A6DF-63076B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 чем сталкиваются спортивные секции?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05D5C-E203-42ED-AB61-8C82CABC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Ручной учет посещаемости и платежей.</a:t>
            </a:r>
          </a:p>
          <a:p>
            <a:endParaRPr lang="ru-RU" sz="2400" dirty="0"/>
          </a:p>
          <a:p>
            <a:r>
              <a:rPr lang="ru-RU" sz="2400" dirty="0"/>
              <a:t>Ошибки в расписании и отчетности.</a:t>
            </a:r>
          </a:p>
          <a:p>
            <a:endParaRPr lang="ru-RU" sz="2400" dirty="0"/>
          </a:p>
          <a:p>
            <a:r>
              <a:rPr lang="ru-RU" sz="2400" dirty="0"/>
              <a:t>Сложности коммуникации с родителями.</a:t>
            </a:r>
          </a:p>
        </p:txBody>
      </p:sp>
    </p:spTree>
    <p:extLst>
      <p:ext uri="{BB962C8B-B14F-4D97-AF65-F5344CB8AC3E}">
        <p14:creationId xmlns:p14="http://schemas.microsoft.com/office/powerpoint/2010/main" val="373647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B610E-386D-4A49-ADEB-821FF883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AU" dirty="0"/>
              <a:t>: </a:t>
            </a:r>
            <a:r>
              <a:rPr lang="ru-RU" dirty="0"/>
              <a:t>«Учёт спортивной секции»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2FFF0-BBB3-4261-B1FD-4A174BDD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Единая платформа для управления всеми процессами.</a:t>
            </a:r>
          </a:p>
          <a:p>
            <a:r>
              <a:rPr lang="ru-RU" sz="2800" dirty="0"/>
              <a:t>Автоматизация рутинных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21908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17CB6-20F4-45CA-97D3-3880B48A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умеет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A1946-D168-4613-9DA0-5ABC9669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Планировка секций</a:t>
            </a:r>
          </a:p>
          <a:p>
            <a:r>
              <a:rPr lang="ru-RU" dirty="0">
                <a:effectLst/>
              </a:rPr>
              <a:t>Выбор тренеров</a:t>
            </a:r>
          </a:p>
          <a:p>
            <a:r>
              <a:rPr lang="ru-RU" dirty="0">
                <a:effectLst/>
              </a:rPr>
              <a:t>Добавление новых членов секции</a:t>
            </a:r>
            <a:endParaRPr lang="en-AU" dirty="0">
              <a:effectLst/>
            </a:endParaRPr>
          </a:p>
          <a:p>
            <a:r>
              <a:rPr lang="ru-RU" dirty="0">
                <a:effectLst/>
              </a:rPr>
              <a:t>Расписание тренировок</a:t>
            </a:r>
            <a:endParaRPr lang="en-AU" dirty="0">
              <a:effectLst/>
            </a:endParaRPr>
          </a:p>
          <a:p>
            <a:r>
              <a:rPr lang="ru-RU" dirty="0">
                <a:effectLst/>
              </a:rPr>
              <a:t>Учет посещаемости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17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BA297-4A98-46DB-B4E9-9A6F1BF4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1" y="1849315"/>
            <a:ext cx="2902604" cy="3159369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6F3C04-D940-4641-AFD7-2A4924420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28" y="0"/>
            <a:ext cx="8905272" cy="6858000"/>
          </a:xfrm>
        </p:spPr>
      </p:pic>
    </p:spTree>
    <p:extLst>
      <p:ext uri="{BB962C8B-B14F-4D97-AF65-F5344CB8AC3E}">
        <p14:creationId xmlns:p14="http://schemas.microsoft.com/office/powerpoint/2010/main" val="35130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6677C-C73C-4033-BE57-B715742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UseCase</a:t>
            </a:r>
            <a:r>
              <a:rPr lang="en-AU" dirty="0"/>
              <a:t>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 descr="Изображение выглядит как текст, диаграмма, линия, Графи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BB2EA3D-1464-4466-8411-2ABC0E0B5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179"/>
            <a:ext cx="12192000" cy="4884821"/>
          </a:xfrm>
        </p:spPr>
      </p:pic>
    </p:spTree>
    <p:extLst>
      <p:ext uri="{BB962C8B-B14F-4D97-AF65-F5344CB8AC3E}">
        <p14:creationId xmlns:p14="http://schemas.microsoft.com/office/powerpoint/2010/main" val="326542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318B2-14EB-459B-ACAB-F778FE4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4821"/>
            <a:ext cx="10353762" cy="970450"/>
          </a:xfrm>
        </p:spPr>
        <p:txBody>
          <a:bodyPr/>
          <a:lstStyle/>
          <a:p>
            <a:r>
              <a:rPr lang="ru-RU" dirty="0"/>
              <a:t>Дизайн</a:t>
            </a:r>
            <a:r>
              <a:rPr lang="en-AU" dirty="0"/>
              <a:t>/</a:t>
            </a:r>
            <a:r>
              <a:rPr lang="ru-RU" dirty="0"/>
              <a:t>Оформление окон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5D7009-B808-4B73-9BB3-F42A174D3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5" y="1429067"/>
            <a:ext cx="4509928" cy="17264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E083FF-92B5-444C-89B3-096F341F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10" y="1429067"/>
            <a:ext cx="6905889" cy="3605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E9768-6260-4E89-8863-433AB0756CAE}"/>
              </a:ext>
            </a:extLst>
          </p:cNvPr>
          <p:cNvSpPr txBox="1"/>
          <p:nvPr/>
        </p:nvSpPr>
        <p:spPr>
          <a:xfrm>
            <a:off x="265569" y="970925"/>
            <a:ext cx="24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Окно авторизации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E6130-FD6D-41FF-9755-8165E859F35E}"/>
              </a:ext>
            </a:extLst>
          </p:cNvPr>
          <p:cNvSpPr txBox="1"/>
          <p:nvPr/>
        </p:nvSpPr>
        <p:spPr>
          <a:xfrm>
            <a:off x="265569" y="3591516"/>
            <a:ext cx="28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Уведомление о входе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0EDD2-3FFB-435A-ABE4-EA8E0E7FDB45}"/>
              </a:ext>
            </a:extLst>
          </p:cNvPr>
          <p:cNvSpPr txBox="1"/>
          <p:nvPr/>
        </p:nvSpPr>
        <p:spPr>
          <a:xfrm>
            <a:off x="4978924" y="1059735"/>
            <a:ext cx="32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Окно админа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0CEDCA-F5E3-4EF5-9720-69078B1B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01" y="4162108"/>
            <a:ext cx="2771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33F2-93A1-4512-B6BF-4B7466ED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D0345-9894-4C93-8091-A1835B47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(Больше диаграмм и приложений в архиве</a:t>
            </a:r>
            <a:r>
              <a:rPr lang="en-AU" dirty="0"/>
              <a:t>/</a:t>
            </a:r>
            <a:r>
              <a:rPr lang="ru-RU" dirty="0"/>
              <a:t>папке</a:t>
            </a:r>
            <a:r>
              <a:rPr lang="en-AU" dirty="0"/>
              <a:t>/GitHub</a:t>
            </a:r>
            <a:r>
              <a:rPr lang="ru-RU" dirty="0"/>
              <a:t>)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Permalink (</a:t>
            </a:r>
            <a:r>
              <a:rPr lang="ru-RU" dirty="0">
                <a:hlinkClick r:id="rId2"/>
              </a:rPr>
              <a:t>клик</a:t>
            </a:r>
            <a:r>
              <a:rPr lang="en-AU" dirty="0"/>
              <a:t>):</a:t>
            </a:r>
            <a:br>
              <a:rPr lang="en-AU" dirty="0"/>
            </a:br>
            <a:r>
              <a:rPr lang="en-AU" dirty="0"/>
              <a:t>https://github.com/Aragon1898/SportSectionWPFapp/tree/0b629ce0832720c1cb055b613b89d77a8b81e8e6#%D0%BF%D0%BE%D0%BB%D1%8C%D0%B7%D0%BE%D0%B2%D0%B0%D1%82%D0%B5%D0%BB%D0%B8-%D0%B8-%D0%B1%D0%B8%D0%B7%D0%BD%D0%B5%D1%81-%D0%BF%D1%80%D0%BE%D1%86%D0%B5%D1%81%D1%81%D1%8B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80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45</TotalTime>
  <Words>98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Сланец</vt:lpstr>
      <vt:lpstr>Приложение «Учёт спортивной секции»</vt:lpstr>
      <vt:lpstr>С чем сталкиваются спортивные секции?</vt:lpstr>
      <vt:lpstr>Решение: «Учёт спортивной секции»</vt:lpstr>
      <vt:lpstr>Что умеет приложение?</vt:lpstr>
      <vt:lpstr>Диаграмма Классов</vt:lpstr>
      <vt:lpstr>UseCase диаграмма</vt:lpstr>
      <vt:lpstr>Дизайн/Оформление окон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«Учёт спортивной секции»</dc:title>
  <dc:creator>Толя</dc:creator>
  <cp:lastModifiedBy>Толя</cp:lastModifiedBy>
  <cp:revision>7</cp:revision>
  <dcterms:created xsi:type="dcterms:W3CDTF">2025-04-29T10:12:42Z</dcterms:created>
  <dcterms:modified xsi:type="dcterms:W3CDTF">2025-04-29T11:05:50Z</dcterms:modified>
</cp:coreProperties>
</file>