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66" r:id="rId2"/>
    <p:sldId id="268" r:id="rId3"/>
    <p:sldId id="271" r:id="rId4"/>
    <p:sldId id="270" r:id="rId5"/>
    <p:sldId id="269" r:id="rId6"/>
    <p:sldId id="272" r:id="rId7"/>
    <p:sldId id="273" r:id="rId8"/>
    <p:sldId id="274" r:id="rId9"/>
    <p:sldId id="275" r:id="rId10"/>
    <p:sldId id="287" r:id="rId11"/>
    <p:sldId id="276" r:id="rId12"/>
    <p:sldId id="278" r:id="rId13"/>
    <p:sldId id="282" r:id="rId14"/>
    <p:sldId id="283" r:id="rId15"/>
    <p:sldId id="265" r:id="rId16"/>
    <p:sldId id="284"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4" autoAdjust="0"/>
    <p:restoredTop sz="94660"/>
  </p:normalViewPr>
  <p:slideViewPr>
    <p:cSldViewPr snapToGrid="0">
      <p:cViewPr varScale="1">
        <p:scale>
          <a:sx n="85" d="100"/>
          <a:sy n="85" d="100"/>
        </p:scale>
        <p:origin x="54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7188F-D0EB-424A-8BF9-A4C3413E215C}" type="datetimeFigureOut">
              <a:rPr lang="fr-FR" smtClean="0"/>
              <a:t>30/01/2019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67E21-0ED9-41C0-97A9-A8F12D8CE649}" type="slidenum">
              <a:rPr lang="fr-FR" smtClean="0"/>
              <a:t>‹N°›</a:t>
            </a:fld>
            <a:endParaRPr lang="fr-FR"/>
          </a:p>
        </p:txBody>
      </p:sp>
    </p:spTree>
    <p:extLst>
      <p:ext uri="{BB962C8B-B14F-4D97-AF65-F5344CB8AC3E}">
        <p14:creationId xmlns:p14="http://schemas.microsoft.com/office/powerpoint/2010/main" val="1477825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lsacreations.com/article/lire/546-Les-standards-du-Web-aucune-contre-indication.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anthedesign.fr/referencement/contenu-qualite-google/" TargetMode="External"/><Relationship Id="rId4" Type="http://schemas.openxmlformats.org/officeDocument/2006/relationships/hyperlink" Target="https://www.alsacreations.com/astuce/lire/40-quest-ce-que-le-w3c-a-quoi-sert-il.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BDE souhaite un site Internet afin de gérer principalement la promotion des manifestations et une boutique de vente en ligne. Les personnes qui auront un rôle seront les membres du BDE mais aussi les étudiants et certains salariés du CESI.</a:t>
            </a:r>
          </a:p>
          <a:p>
            <a:endParaRPr lang="fr-FR" dirty="0"/>
          </a:p>
          <a:p>
            <a:r>
              <a:rPr lang="fr-FR" dirty="0"/>
              <a:t>Les objectifs sont de faciliter l’organisation et la communication de manifestations au sein de l’école, et de proposer aux membres des goodies à l'effigie du BDE.</a:t>
            </a:r>
          </a:p>
          <a:p>
            <a:endParaRPr lang="fr-FR" dirty="0"/>
          </a:p>
        </p:txBody>
      </p:sp>
      <p:sp>
        <p:nvSpPr>
          <p:cNvPr id="4" name="Espace réservé du numéro de diapositive 3"/>
          <p:cNvSpPr>
            <a:spLocks noGrp="1"/>
          </p:cNvSpPr>
          <p:nvPr>
            <p:ph type="sldNum" sz="quarter" idx="5"/>
          </p:nvPr>
        </p:nvSpPr>
        <p:spPr/>
        <p:txBody>
          <a:bodyPr/>
          <a:lstStyle/>
          <a:p>
            <a:fld id="{31267E21-0ED9-41C0-97A9-A8F12D8CE649}" type="slidenum">
              <a:rPr lang="fr-FR" smtClean="0"/>
              <a:t>4</a:t>
            </a:fld>
            <a:endParaRPr lang="fr-FR"/>
          </a:p>
        </p:txBody>
      </p:sp>
    </p:spTree>
    <p:extLst>
      <p:ext uri="{BB962C8B-B14F-4D97-AF65-F5344CB8AC3E}">
        <p14:creationId xmlns:p14="http://schemas.microsoft.com/office/powerpoint/2010/main" val="401768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br>
              <a:rPr lang="fr-FR" dirty="0">
                <a:effectLst/>
              </a:rPr>
            </a:b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Dossier de conception du projet WEB</a:t>
            </a:r>
          </a:p>
          <a:p>
            <a:r>
              <a:rPr lang="fr-FR" sz="1200" kern="1200" dirty="0">
                <a:solidFill>
                  <a:schemeClr val="tx1"/>
                </a:solidFill>
                <a:effectLst/>
                <a:latin typeface="+mn-lt"/>
                <a:ea typeface="+mn-ea"/>
                <a:cs typeface="+mn-cs"/>
              </a:rPr>
              <a:t>Prosit Aller  </a:t>
            </a:r>
          </a:p>
          <a:p>
            <a:r>
              <a:rPr lang="fr-FR" sz="1200" kern="1200" dirty="0">
                <a:solidFill>
                  <a:schemeClr val="tx1"/>
                </a:solidFill>
                <a:effectLst/>
                <a:latin typeface="+mn-lt"/>
                <a:ea typeface="+mn-ea"/>
                <a:cs typeface="+mn-cs"/>
              </a:rPr>
              <a:t> </a:t>
            </a:r>
          </a:p>
          <a:p>
            <a:r>
              <a:rPr lang="fr-FR" sz="1200" b="1" u="none" strike="noStrike" kern="1200" dirty="0">
                <a:solidFill>
                  <a:schemeClr val="tx1"/>
                </a:solidFill>
                <a:effectLst/>
                <a:latin typeface="+mn-lt"/>
                <a:ea typeface="+mn-ea"/>
                <a:cs typeface="+mn-cs"/>
              </a:rPr>
              <a:t> </a:t>
            </a:r>
            <a:endParaRPr lang="fr-FR" sz="1200" b="1" u="sng"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r>
              <a:rPr lang="fr-FR" sz="1200" b="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b="1" u="none" strike="noStrike" kern="1200" dirty="0">
                <a:solidFill>
                  <a:schemeClr val="tx1"/>
                </a:solidFill>
                <a:effectLst/>
                <a:latin typeface="+mn-lt"/>
                <a:ea typeface="+mn-ea"/>
                <a:cs typeface="+mn-cs"/>
              </a:rPr>
              <a:t> </a:t>
            </a:r>
            <a:endParaRPr lang="fr-FR" sz="1200" b="1" u="sng"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Diagrammes de Gantt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Afin de se répartir les tâches ainsi que de s’organiser pour tout le long de la réalisation de notre projet, nous avons réalisé un diagramme de Gantt prévisionnel. Il est le suivant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Puis un diagramme de Gantt final qui dans l’ensemble montre que nous avons eut une bonne organisation.</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br>
              <a:rPr lang="fr-FR" sz="1200" kern="1200" dirty="0">
                <a:solidFill>
                  <a:schemeClr val="tx1"/>
                </a:solidFill>
                <a:effectLst/>
                <a:latin typeface="+mn-lt"/>
                <a:ea typeface="+mn-ea"/>
                <a:cs typeface="+mn-cs"/>
              </a:rPr>
            </a:br>
            <a:r>
              <a:rPr lang="fr-FR" sz="1200" b="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b="1" u="none" strike="noStrike" kern="1200" dirty="0">
                <a:solidFill>
                  <a:schemeClr val="tx1"/>
                </a:solidFill>
                <a:effectLst/>
                <a:latin typeface="+mn-lt"/>
                <a:ea typeface="+mn-ea"/>
                <a:cs typeface="+mn-cs"/>
              </a:rPr>
              <a:t> </a:t>
            </a:r>
            <a:endParaRPr lang="fr-FR" sz="1200" b="1" u="sng"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Diagramme WBS :</a:t>
            </a:r>
          </a:p>
          <a:p>
            <a:r>
              <a:rPr lang="fr-FR" sz="1200" kern="1200" dirty="0">
                <a:solidFill>
                  <a:schemeClr val="tx1"/>
                </a:solidFill>
                <a:effectLst/>
                <a:latin typeface="+mn-lt"/>
                <a:ea typeface="+mn-ea"/>
                <a:cs typeface="+mn-cs"/>
              </a:rPr>
              <a:t>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b="1" u="none" strike="noStrike" kern="1200" dirty="0">
                <a:solidFill>
                  <a:schemeClr val="tx1"/>
                </a:solidFill>
                <a:effectLst/>
                <a:latin typeface="+mn-lt"/>
                <a:ea typeface="+mn-ea"/>
                <a:cs typeface="+mn-cs"/>
              </a:rPr>
              <a:t> </a:t>
            </a:r>
            <a:endParaRPr lang="fr-FR" sz="1200" b="1" u="sng"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MCD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Contraintes :</a:t>
            </a:r>
            <a:endParaRPr lang="fr-FR" sz="1200" kern="1200" dirty="0">
              <a:solidFill>
                <a:schemeClr val="tx1"/>
              </a:solidFill>
              <a:effectLst/>
              <a:latin typeface="+mn-lt"/>
              <a:ea typeface="+mn-ea"/>
              <a:cs typeface="+mn-cs"/>
            </a:endParaRPr>
          </a:p>
          <a:p>
            <a:r>
              <a:rPr lang="fr-FR" sz="1200" b="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Lors de notre projet nous avons été confrontés à plusieurs contraintes. Elles sont les suivantes :</a:t>
            </a:r>
          </a:p>
          <a:p>
            <a:r>
              <a:rPr lang="fr-FR" sz="1200" b="1" u="sng" kern="1200" dirty="0">
                <a:solidFill>
                  <a:schemeClr val="tx1"/>
                </a:solidFill>
                <a:effectLst/>
                <a:latin typeface="+mn-lt"/>
                <a:ea typeface="+mn-ea"/>
                <a:cs typeface="+mn-cs"/>
              </a:rPr>
              <a:t>Variation de support et de navigateurs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Notre site se doit d’être responsive quelque soit le support numérique que l’utilisateur utilise ( ordinateur, tablette, téléphone…) mais également selon le </a:t>
            </a:r>
            <a:r>
              <a:rPr lang="fr-FR" sz="1200" kern="1200" dirty="0" err="1">
                <a:solidFill>
                  <a:schemeClr val="tx1"/>
                </a:solidFill>
                <a:effectLst/>
                <a:latin typeface="+mn-lt"/>
                <a:ea typeface="+mn-ea"/>
                <a:cs typeface="+mn-cs"/>
              </a:rPr>
              <a:t>navigeur</a:t>
            </a:r>
            <a:r>
              <a:rPr lang="fr-FR" sz="1200" kern="1200" dirty="0">
                <a:solidFill>
                  <a:schemeClr val="tx1"/>
                </a:solidFill>
                <a:effectLst/>
                <a:latin typeface="+mn-lt"/>
                <a:ea typeface="+mn-ea"/>
                <a:cs typeface="+mn-cs"/>
              </a:rPr>
              <a:t> utilisé (chrome, </a:t>
            </a:r>
            <a:r>
              <a:rPr lang="fr-FR" sz="1200" kern="1200" dirty="0" err="1">
                <a:solidFill>
                  <a:schemeClr val="tx1"/>
                </a:solidFill>
                <a:effectLst/>
                <a:latin typeface="+mn-lt"/>
                <a:ea typeface="+mn-ea"/>
                <a:cs typeface="+mn-cs"/>
              </a:rPr>
              <a:t>firefox</a:t>
            </a:r>
            <a:r>
              <a:rPr lang="fr-FR" sz="1200" kern="1200" dirty="0">
                <a:solidFill>
                  <a:schemeClr val="tx1"/>
                </a:solidFill>
                <a:effectLst/>
                <a:latin typeface="+mn-lt"/>
                <a:ea typeface="+mn-ea"/>
                <a:cs typeface="+mn-cs"/>
              </a:rPr>
              <a:t>…)</a:t>
            </a:r>
          </a:p>
          <a:p>
            <a:r>
              <a:rPr lang="fr-FR" sz="1200" b="1" u="sng" kern="1200" dirty="0">
                <a:solidFill>
                  <a:schemeClr val="tx1"/>
                </a:solidFill>
                <a:effectLst/>
                <a:latin typeface="+mn-lt"/>
                <a:ea typeface="+mn-ea"/>
                <a:cs typeface="+mn-cs"/>
              </a:rPr>
              <a:t>Performance d’affichage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Les différentes pages du site doivent se charger dans un temps acceptable. En effet beaucoup d’utilisateurs quittent le site avant même le chargement des pages lorsque celui-ci est trop lent.</a:t>
            </a:r>
          </a:p>
          <a:p>
            <a:r>
              <a:rPr lang="fr-FR" sz="1200" b="1" u="sng" kern="1200" dirty="0">
                <a:solidFill>
                  <a:schemeClr val="tx1"/>
                </a:solidFill>
                <a:effectLst/>
                <a:latin typeface="+mn-lt"/>
                <a:ea typeface="+mn-ea"/>
                <a:cs typeface="+mn-cs"/>
              </a:rPr>
              <a:t>Standard du web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Les langages du web (HTML, CSS,...) reposent sur des normes et des </a:t>
            </a:r>
            <a:r>
              <a:rPr lang="fr-FR" sz="1200" u="none" strike="noStrike" kern="1200" dirty="0">
                <a:solidFill>
                  <a:schemeClr val="tx1"/>
                </a:solidFill>
                <a:effectLst/>
                <a:latin typeface="+mn-lt"/>
                <a:ea typeface="+mn-ea"/>
                <a:cs typeface="+mn-cs"/>
                <a:hlinkClick r:id="rId3"/>
              </a:rPr>
              <a:t>Standards</a:t>
            </a:r>
            <a:r>
              <a:rPr lang="fr-FR" sz="1200" kern="1200" dirty="0">
                <a:solidFill>
                  <a:schemeClr val="tx1"/>
                </a:solidFill>
                <a:effectLst/>
                <a:latin typeface="+mn-lt"/>
                <a:ea typeface="+mn-ea"/>
                <a:cs typeface="+mn-cs"/>
              </a:rPr>
              <a:t>. Les organisations de normalisation, comme le </a:t>
            </a:r>
            <a:r>
              <a:rPr lang="fr-FR" sz="1200" u="none" strike="noStrike" kern="1200" dirty="0">
                <a:solidFill>
                  <a:schemeClr val="tx1"/>
                </a:solidFill>
                <a:effectLst/>
                <a:latin typeface="+mn-lt"/>
                <a:ea typeface="+mn-ea"/>
                <a:cs typeface="+mn-cs"/>
                <a:hlinkClick r:id="rId4"/>
              </a:rPr>
              <a:t>W3C</a:t>
            </a:r>
            <a:r>
              <a:rPr lang="fr-FR" sz="1200" kern="1200" dirty="0">
                <a:solidFill>
                  <a:schemeClr val="tx1"/>
                </a:solidFill>
                <a:effectLst/>
                <a:latin typeface="+mn-lt"/>
                <a:ea typeface="+mn-ea"/>
                <a:cs typeface="+mn-cs"/>
              </a:rPr>
              <a:t>, créent un consensus à travers ces groupes et ces experts pour maintenir et développer des principes architecturaux cohérents. Ainsi nous devions faire attention à toujours respecter ces normes. Pour cela nous avons été </a:t>
            </a:r>
            <a:r>
              <a:rPr lang="fr-FR" sz="1200" kern="1200" dirty="0" err="1">
                <a:solidFill>
                  <a:schemeClr val="tx1"/>
                </a:solidFill>
                <a:effectLst/>
                <a:latin typeface="+mn-lt"/>
                <a:ea typeface="+mn-ea"/>
                <a:cs typeface="+mn-cs"/>
              </a:rPr>
              <a:t>ammené</a:t>
            </a:r>
            <a:r>
              <a:rPr lang="fr-FR" sz="1200" kern="1200" dirty="0">
                <a:solidFill>
                  <a:schemeClr val="tx1"/>
                </a:solidFill>
                <a:effectLst/>
                <a:latin typeface="+mn-lt"/>
                <a:ea typeface="+mn-ea"/>
                <a:cs typeface="+mn-cs"/>
              </a:rPr>
              <a:t> à passer tous nos code dans un Validateur W3C.</a:t>
            </a:r>
          </a:p>
          <a:p>
            <a:r>
              <a:rPr lang="fr-FR" sz="1200" b="1" u="sng" kern="1200" dirty="0">
                <a:solidFill>
                  <a:schemeClr val="tx1"/>
                </a:solidFill>
                <a:effectLst/>
                <a:latin typeface="+mn-lt"/>
                <a:ea typeface="+mn-ea"/>
                <a:cs typeface="+mn-cs"/>
              </a:rPr>
              <a:t>Feuilles de styles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Lors de la création de notre site, il nous a fallut abandonner toutes les balises de mise en forme dans le code HTML afin de tout regrouper dans des feuilles de styles CSS.</a:t>
            </a:r>
          </a:p>
          <a:p>
            <a:r>
              <a:rPr lang="fr-FR" sz="1200" b="1" u="sng" kern="1200" dirty="0">
                <a:solidFill>
                  <a:schemeClr val="tx1"/>
                </a:solidFill>
                <a:effectLst/>
                <a:latin typeface="+mn-lt"/>
                <a:ea typeface="+mn-ea"/>
                <a:cs typeface="+mn-cs"/>
              </a:rPr>
              <a:t>Aspects juridique :</a:t>
            </a:r>
            <a:endParaRPr lang="fr-FR" sz="1200" kern="1200" dirty="0">
              <a:solidFill>
                <a:schemeClr val="tx1"/>
              </a:solidFill>
              <a:effectLst/>
              <a:latin typeface="+mn-lt"/>
              <a:ea typeface="+mn-ea"/>
              <a:cs typeface="+mn-cs"/>
            </a:endParaRPr>
          </a:p>
          <a:p>
            <a:r>
              <a:rPr lang="fr-FR" sz="1200" kern="1200" dirty="0" err="1">
                <a:solidFill>
                  <a:schemeClr val="tx1"/>
                </a:solidFill>
                <a:effectLst/>
                <a:latin typeface="+mn-lt"/>
                <a:ea typeface="+mn-ea"/>
                <a:cs typeface="+mn-cs"/>
              </a:rPr>
              <a:t>Etre</a:t>
            </a:r>
            <a:r>
              <a:rPr lang="fr-FR" sz="1200" kern="1200" dirty="0">
                <a:solidFill>
                  <a:schemeClr val="tx1"/>
                </a:solidFill>
                <a:effectLst/>
                <a:latin typeface="+mn-lt"/>
                <a:ea typeface="+mn-ea"/>
                <a:cs typeface="+mn-cs"/>
              </a:rPr>
              <a:t> propriétaire d'un site Web </a:t>
            </a:r>
            <a:r>
              <a:rPr lang="fr-FR" sz="1200" kern="1200" dirty="0" err="1">
                <a:solidFill>
                  <a:schemeClr val="tx1"/>
                </a:solidFill>
                <a:effectLst/>
                <a:latin typeface="+mn-lt"/>
                <a:ea typeface="+mn-ea"/>
                <a:cs typeface="+mn-cs"/>
              </a:rPr>
              <a:t>confert</a:t>
            </a:r>
            <a:r>
              <a:rPr lang="fr-FR" sz="1200" kern="1200" dirty="0">
                <a:solidFill>
                  <a:schemeClr val="tx1"/>
                </a:solidFill>
                <a:effectLst/>
                <a:latin typeface="+mn-lt"/>
                <a:ea typeface="+mn-ea"/>
                <a:cs typeface="+mn-cs"/>
              </a:rPr>
              <a:t> des droits mais également des devoirs.</a:t>
            </a:r>
          </a:p>
          <a:p>
            <a:r>
              <a:rPr lang="fr-FR" sz="1200" kern="1200" dirty="0">
                <a:solidFill>
                  <a:schemeClr val="tx1"/>
                </a:solidFill>
                <a:effectLst/>
                <a:latin typeface="+mn-lt"/>
                <a:ea typeface="+mn-ea"/>
                <a:cs typeface="+mn-cs"/>
              </a:rPr>
              <a:t>En effet nul n’est </a:t>
            </a:r>
            <a:r>
              <a:rPr lang="fr-FR" sz="1200" kern="1200" dirty="0" err="1">
                <a:solidFill>
                  <a:schemeClr val="tx1"/>
                </a:solidFill>
                <a:effectLst/>
                <a:latin typeface="+mn-lt"/>
                <a:ea typeface="+mn-ea"/>
                <a:cs typeface="+mn-cs"/>
              </a:rPr>
              <a:t>sencé</a:t>
            </a:r>
            <a:r>
              <a:rPr lang="fr-FR" sz="1200" kern="1200" dirty="0">
                <a:solidFill>
                  <a:schemeClr val="tx1"/>
                </a:solidFill>
                <a:effectLst/>
                <a:latin typeface="+mn-lt"/>
                <a:ea typeface="+mn-ea"/>
                <a:cs typeface="+mn-cs"/>
              </a:rPr>
              <a:t> ignorer la loi. C’est pour cela que nous avons dut écrire une politique de confidentialité afin d’informer les utilisateurs sur l’utilisation de leurs données </a:t>
            </a:r>
            <a:r>
              <a:rPr lang="fr-FR" sz="1200" kern="1200" dirty="0" err="1">
                <a:solidFill>
                  <a:schemeClr val="tx1"/>
                </a:solidFill>
                <a:effectLst/>
                <a:latin typeface="+mn-lt"/>
                <a:ea typeface="+mn-ea"/>
                <a:cs typeface="+mn-cs"/>
              </a:rPr>
              <a:t>personelles</a:t>
            </a:r>
            <a:r>
              <a:rPr lang="fr-FR" sz="1200" kern="1200" dirty="0">
                <a:solidFill>
                  <a:schemeClr val="tx1"/>
                </a:solidFill>
                <a:effectLst/>
                <a:latin typeface="+mn-lt"/>
                <a:ea typeface="+mn-ea"/>
                <a:cs typeface="+mn-cs"/>
              </a:rPr>
              <a:t> ainsi que sur leurs droits.</a:t>
            </a:r>
          </a:p>
          <a:p>
            <a:r>
              <a:rPr lang="fr-FR" sz="1200" kern="1200" dirty="0">
                <a:solidFill>
                  <a:schemeClr val="tx1"/>
                </a:solidFill>
                <a:effectLst/>
                <a:latin typeface="+mn-lt"/>
                <a:ea typeface="+mn-ea"/>
                <a:cs typeface="+mn-cs"/>
              </a:rPr>
              <a:t>De plus nous avons renseigné toutes les mentions légales de notre site. Pour finir, il nous a fallut écrire des conditions générales de vente.</a:t>
            </a:r>
          </a:p>
          <a:p>
            <a:r>
              <a:rPr lang="fr-FR" sz="1200" b="1" u="sng" kern="1200" dirty="0">
                <a:solidFill>
                  <a:schemeClr val="tx1"/>
                </a:solidFill>
                <a:effectLst/>
                <a:latin typeface="+mn-lt"/>
                <a:ea typeface="+mn-ea"/>
                <a:cs typeface="+mn-cs"/>
              </a:rPr>
              <a:t>Utilisation d’au moins deux bases de données :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Afin de </a:t>
            </a:r>
            <a:r>
              <a:rPr lang="fr-FR" sz="1200" kern="1200" dirty="0" err="1">
                <a:solidFill>
                  <a:schemeClr val="tx1"/>
                </a:solidFill>
                <a:effectLst/>
                <a:latin typeface="+mn-lt"/>
                <a:ea typeface="+mn-ea"/>
                <a:cs typeface="+mn-cs"/>
              </a:rPr>
              <a:t>gerer</a:t>
            </a:r>
            <a:r>
              <a:rPr lang="fr-FR" sz="1200" kern="1200" dirty="0">
                <a:solidFill>
                  <a:schemeClr val="tx1"/>
                </a:solidFill>
                <a:effectLst/>
                <a:latin typeface="+mn-lt"/>
                <a:ea typeface="+mn-ea"/>
                <a:cs typeface="+mn-cs"/>
              </a:rPr>
              <a:t> les différentes données de notre projet nous avons crée deux bases de données.</a:t>
            </a:r>
          </a:p>
          <a:p>
            <a:r>
              <a:rPr lang="fr-FR" sz="1200" kern="1200" dirty="0">
                <a:solidFill>
                  <a:schemeClr val="tx1"/>
                </a:solidFill>
                <a:effectLst/>
                <a:latin typeface="+mn-lt"/>
                <a:ea typeface="+mn-ea"/>
                <a:cs typeface="+mn-cs"/>
              </a:rPr>
              <a:t>La première permet de </a:t>
            </a:r>
            <a:r>
              <a:rPr lang="fr-FR" sz="1200" kern="1200" dirty="0" err="1">
                <a:solidFill>
                  <a:schemeClr val="tx1"/>
                </a:solidFill>
                <a:effectLst/>
                <a:latin typeface="+mn-lt"/>
                <a:ea typeface="+mn-ea"/>
                <a:cs typeface="+mn-cs"/>
              </a:rPr>
              <a:t>gerer</a:t>
            </a:r>
            <a:r>
              <a:rPr lang="fr-FR" sz="1200" kern="1200" dirty="0">
                <a:solidFill>
                  <a:schemeClr val="tx1"/>
                </a:solidFill>
                <a:effectLst/>
                <a:latin typeface="+mn-lt"/>
                <a:ea typeface="+mn-ea"/>
                <a:cs typeface="+mn-cs"/>
              </a:rPr>
              <a:t> les données de notre site web comme les </a:t>
            </a:r>
            <a:r>
              <a:rPr lang="fr-FR" sz="1200" kern="1200" dirty="0" err="1">
                <a:solidFill>
                  <a:schemeClr val="tx1"/>
                </a:solidFill>
                <a:effectLst/>
                <a:latin typeface="+mn-lt"/>
                <a:ea typeface="+mn-ea"/>
                <a:cs typeface="+mn-cs"/>
              </a:rPr>
              <a:t>evenements</a:t>
            </a:r>
            <a:r>
              <a:rPr lang="fr-FR" sz="1200" kern="1200" dirty="0">
                <a:solidFill>
                  <a:schemeClr val="tx1"/>
                </a:solidFill>
                <a:effectLst/>
                <a:latin typeface="+mn-lt"/>
                <a:ea typeface="+mn-ea"/>
                <a:cs typeface="+mn-cs"/>
              </a:rPr>
              <a:t> la boutique..</a:t>
            </a:r>
          </a:p>
          <a:p>
            <a:r>
              <a:rPr lang="fr-FR" sz="1200" kern="1200" dirty="0">
                <a:solidFill>
                  <a:schemeClr val="tx1"/>
                </a:solidFill>
                <a:effectLst/>
                <a:latin typeface="+mn-lt"/>
                <a:ea typeface="+mn-ea"/>
                <a:cs typeface="+mn-cs"/>
              </a:rPr>
              <a:t>La seconde est concentrée à gérer les données des utilisateurs ( id de connexion, informations …)</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Serveur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 cadre de notre projet nous avons dut utiliser deux serveurs, le premier en PHP l’autre sous Node.js</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Améliorer le SEO :</a:t>
            </a:r>
            <a:endParaRPr lang="fr-FR" sz="1200" kern="1200" dirty="0">
              <a:solidFill>
                <a:schemeClr val="tx1"/>
              </a:solidFill>
              <a:effectLst/>
              <a:latin typeface="+mn-lt"/>
              <a:ea typeface="+mn-ea"/>
              <a:cs typeface="+mn-cs"/>
            </a:endParaRPr>
          </a:p>
          <a:p>
            <a:r>
              <a:rPr lang="fr-FR" sz="1200" b="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Afin d’améliorer le référencement de notre page web, nous pouvons mettre en œuvre plusieurs techniques :</a:t>
            </a: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Mettre une balise &lt;</a:t>
            </a:r>
            <a:r>
              <a:rPr lang="fr-FR" sz="1200" b="1" u="sng" kern="1200" dirty="0" err="1">
                <a:solidFill>
                  <a:schemeClr val="tx1"/>
                </a:solidFill>
                <a:effectLst/>
                <a:latin typeface="+mn-lt"/>
                <a:ea typeface="+mn-ea"/>
                <a:cs typeface="+mn-cs"/>
              </a:rPr>
              <a:t>title</a:t>
            </a:r>
            <a:r>
              <a:rPr lang="fr-FR" sz="1200" b="1" u="sng" kern="1200" dirty="0">
                <a:solidFill>
                  <a:schemeClr val="tx1"/>
                </a:solidFill>
                <a:effectLst/>
                <a:latin typeface="+mn-lt"/>
                <a:ea typeface="+mn-ea"/>
                <a:cs typeface="+mn-cs"/>
              </a:rPr>
              <a:t>&gt; sur toutes les pages.</a:t>
            </a:r>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Cette balise doit être renseignée et doit être un descriptif de la page réelle et non du site dans son </a:t>
            </a:r>
            <a:r>
              <a:rPr lang="fr-FR" sz="1200" b="1" kern="1200" dirty="0" err="1">
                <a:solidFill>
                  <a:schemeClr val="tx1"/>
                </a:solidFill>
                <a:effectLst/>
                <a:latin typeface="+mn-lt"/>
                <a:ea typeface="+mn-ea"/>
                <a:cs typeface="+mn-cs"/>
              </a:rPr>
              <a:t>ensemble.Ce</a:t>
            </a:r>
            <a:r>
              <a:rPr lang="fr-FR" sz="1200" b="1" kern="1200" dirty="0">
                <a:solidFill>
                  <a:schemeClr val="tx1"/>
                </a:solidFill>
                <a:effectLst/>
                <a:latin typeface="+mn-lt"/>
                <a:ea typeface="+mn-ea"/>
                <a:cs typeface="+mn-cs"/>
              </a:rPr>
              <a:t> titre doit inclure les mots-clés principaux de la page, et dit faire entre 60 et 65 </a:t>
            </a:r>
            <a:r>
              <a:rPr lang="fr-FR" sz="1200" b="1" kern="1200" dirty="0" err="1">
                <a:solidFill>
                  <a:schemeClr val="tx1"/>
                </a:solidFill>
                <a:effectLst/>
                <a:latin typeface="+mn-lt"/>
                <a:ea typeface="+mn-ea"/>
                <a:cs typeface="+mn-cs"/>
              </a:rPr>
              <a:t>caractères.Il</a:t>
            </a:r>
            <a:r>
              <a:rPr lang="fr-FR" sz="1200" b="1" kern="1200" dirty="0">
                <a:solidFill>
                  <a:schemeClr val="tx1"/>
                </a:solidFill>
                <a:effectLst/>
                <a:latin typeface="+mn-lt"/>
                <a:ea typeface="+mn-ea"/>
                <a:cs typeface="+mn-cs"/>
              </a:rPr>
              <a:t> est important de mettre des balises &lt;</a:t>
            </a:r>
            <a:r>
              <a:rPr lang="fr-FR" sz="1200" b="1" kern="1200" dirty="0" err="1">
                <a:solidFill>
                  <a:schemeClr val="tx1"/>
                </a:solidFill>
                <a:effectLst/>
                <a:latin typeface="+mn-lt"/>
                <a:ea typeface="+mn-ea"/>
                <a:cs typeface="+mn-cs"/>
              </a:rPr>
              <a:t>title</a:t>
            </a:r>
            <a:r>
              <a:rPr lang="fr-FR" sz="1200" b="1" kern="1200" dirty="0">
                <a:solidFill>
                  <a:schemeClr val="tx1"/>
                </a:solidFill>
                <a:effectLst/>
                <a:latin typeface="+mn-lt"/>
                <a:ea typeface="+mn-ea"/>
                <a:cs typeface="+mn-cs"/>
              </a:rPr>
              <a:t>&gt; car celles-ci sont affichées dans les résultats de recherche de Google.</a:t>
            </a: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Intégrer des </a:t>
            </a:r>
            <a:r>
              <a:rPr lang="fr-FR" sz="1200" b="1" u="sng" kern="1200" dirty="0" err="1">
                <a:solidFill>
                  <a:schemeClr val="tx1"/>
                </a:solidFill>
                <a:effectLst/>
                <a:latin typeface="+mn-lt"/>
                <a:ea typeface="+mn-ea"/>
                <a:cs typeface="+mn-cs"/>
              </a:rPr>
              <a:t>meta</a:t>
            </a:r>
            <a:r>
              <a:rPr lang="fr-FR" sz="1200" b="1" u="sng" kern="1200" dirty="0">
                <a:solidFill>
                  <a:schemeClr val="tx1"/>
                </a:solidFill>
                <a:effectLst/>
                <a:latin typeface="+mn-lt"/>
                <a:ea typeface="+mn-ea"/>
                <a:cs typeface="+mn-cs"/>
              </a:rPr>
              <a:t> description sur les pages web</a:t>
            </a:r>
            <a:endParaRPr lang="fr-FR" sz="1200" b="1" kern="1200" dirty="0">
              <a:solidFill>
                <a:schemeClr val="tx1"/>
              </a:solidFill>
              <a:effectLst/>
              <a:latin typeface="+mn-lt"/>
              <a:ea typeface="+mn-ea"/>
              <a:cs typeface="+mn-cs"/>
            </a:endParaRPr>
          </a:p>
          <a:p>
            <a:pPr fontAlgn="base"/>
            <a:r>
              <a:rPr lang="fr-FR" sz="1200" kern="1200" dirty="0">
                <a:solidFill>
                  <a:schemeClr val="tx1"/>
                </a:solidFill>
                <a:effectLst/>
                <a:latin typeface="+mn-lt"/>
                <a:ea typeface="+mn-ea"/>
                <a:cs typeface="+mn-cs"/>
              </a:rPr>
              <a:t>La description est affichée dans les résultats de recherche, c’est donc elle qui doit inciter les utilisateurs à cliquer sur notre site plutôt qu’un autre. Cette description ne doit donc pas seulement décrire la page web, elle doit également la “vendre”. </a:t>
            </a:r>
            <a:r>
              <a:rPr lang="fr-FR" sz="1200" kern="1200" dirty="0" err="1">
                <a:solidFill>
                  <a:schemeClr val="tx1"/>
                </a:solidFill>
                <a:effectLst/>
                <a:latin typeface="+mn-lt"/>
                <a:ea typeface="+mn-ea"/>
                <a:cs typeface="+mn-cs"/>
              </a:rPr>
              <a:t>lLa</a:t>
            </a:r>
            <a:r>
              <a:rPr lang="fr-FR" sz="1200" kern="1200" dirty="0">
                <a:solidFill>
                  <a:schemeClr val="tx1"/>
                </a:solidFill>
                <a:effectLst/>
                <a:latin typeface="+mn-lt"/>
                <a:ea typeface="+mn-ea"/>
                <a:cs typeface="+mn-cs"/>
              </a:rPr>
              <a:t> méta description doit également inclure les mots clés de notre page, être unique et ne pas dépasser 156 caractères.</a:t>
            </a:r>
          </a:p>
          <a:p>
            <a:pPr lvl="0"/>
            <a:r>
              <a:rPr lang="fr-FR" sz="1200" b="1" u="sng" kern="1200" dirty="0">
                <a:solidFill>
                  <a:schemeClr val="tx1"/>
                </a:solidFill>
                <a:effectLst/>
                <a:latin typeface="+mn-lt"/>
                <a:ea typeface="+mn-ea"/>
                <a:cs typeface="+mn-cs"/>
              </a:rPr>
              <a:t>Ne pas oublier de placer des liens internes entre les pages du site internet</a:t>
            </a:r>
            <a:endParaRPr lang="fr-FR" sz="1200" b="1" kern="1200" dirty="0">
              <a:solidFill>
                <a:schemeClr val="tx1"/>
              </a:solidFill>
              <a:effectLst/>
              <a:latin typeface="+mn-lt"/>
              <a:ea typeface="+mn-ea"/>
              <a:cs typeface="+mn-cs"/>
            </a:endParaRPr>
          </a:p>
          <a:p>
            <a:pPr fontAlgn="base"/>
            <a:r>
              <a:rPr lang="fr-FR" sz="1200" kern="1200" dirty="0">
                <a:solidFill>
                  <a:schemeClr val="tx1"/>
                </a:solidFill>
                <a:effectLst/>
                <a:latin typeface="+mn-lt"/>
                <a:ea typeface="+mn-ea"/>
                <a:cs typeface="+mn-cs"/>
              </a:rPr>
              <a:t>Les liens internes reliant les pages de notre site web sont très importantes. Ces liens doivent être pertinents et permettre une bonne transmission pour les visiteurs .</a:t>
            </a:r>
          </a:p>
          <a:p>
            <a:pPr lvl="0"/>
            <a:r>
              <a:rPr lang="fr-FR" sz="1200" b="1" u="sng" kern="1200" dirty="0">
                <a:solidFill>
                  <a:schemeClr val="tx1"/>
                </a:solidFill>
                <a:effectLst/>
                <a:latin typeface="+mn-lt"/>
                <a:ea typeface="+mn-ea"/>
                <a:cs typeface="+mn-cs"/>
              </a:rPr>
              <a:t>Avoir un contenu riche et pertinent</a:t>
            </a:r>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Le plus important dans une page web reste le </a:t>
            </a:r>
            <a:r>
              <a:rPr lang="fr-FR" sz="1200" b="1" u="none" strike="noStrike" kern="1200" dirty="0">
                <a:solidFill>
                  <a:schemeClr val="tx1"/>
                </a:solidFill>
                <a:effectLst/>
                <a:latin typeface="+mn-lt"/>
                <a:ea typeface="+mn-ea"/>
                <a:cs typeface="+mn-cs"/>
                <a:hlinkClick r:id="rId5"/>
              </a:rPr>
              <a:t>contenu</a:t>
            </a:r>
            <a:r>
              <a:rPr lang="fr-FR" sz="1200" b="1" kern="1200" dirty="0">
                <a:solidFill>
                  <a:schemeClr val="tx1"/>
                </a:solidFill>
                <a:effectLst/>
                <a:latin typeface="+mn-lt"/>
                <a:ea typeface="+mn-ea"/>
                <a:cs typeface="+mn-cs"/>
              </a:rPr>
              <a:t> de </a:t>
            </a:r>
            <a:r>
              <a:rPr lang="fr-FR" sz="1200" b="1" kern="1200" dirty="0" err="1">
                <a:solidFill>
                  <a:schemeClr val="tx1"/>
                </a:solidFill>
                <a:effectLst/>
                <a:latin typeface="+mn-lt"/>
                <a:ea typeface="+mn-ea"/>
                <a:cs typeface="+mn-cs"/>
              </a:rPr>
              <a:t>cellle-ci</a:t>
            </a:r>
            <a:r>
              <a:rPr lang="fr-FR" sz="1200" b="1" kern="1200" dirty="0">
                <a:solidFill>
                  <a:schemeClr val="tx1"/>
                </a:solidFill>
                <a:effectLst/>
                <a:latin typeface="+mn-lt"/>
                <a:ea typeface="+mn-ea"/>
                <a:cs typeface="+mn-cs"/>
              </a:rPr>
              <a:t>, en effet il ne doit surtout pas se limiter à l’énumération de mots clés. Il faut évidemment y retrouver les mots-clés , mais ne pas oublier que le  contenu doit aussi être lisible et donner l’envie aux internautes de revenir sur le site Internet</a:t>
            </a: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La hiérarchie de le contenu à l’aide des balises sémantiques H1, H2, …</a:t>
            </a:r>
            <a:endParaRPr lang="fr-FR" sz="1200" b="1" kern="1200" dirty="0">
              <a:solidFill>
                <a:schemeClr val="tx1"/>
              </a:solidFill>
              <a:effectLst/>
              <a:latin typeface="+mn-lt"/>
              <a:ea typeface="+mn-ea"/>
              <a:cs typeface="+mn-cs"/>
            </a:endParaRPr>
          </a:p>
          <a:p>
            <a:pPr fontAlgn="base"/>
            <a:r>
              <a:rPr lang="fr-FR" sz="1200" kern="1200" dirty="0">
                <a:solidFill>
                  <a:schemeClr val="tx1"/>
                </a:solidFill>
                <a:effectLst/>
                <a:latin typeface="+mn-lt"/>
                <a:ea typeface="+mn-ea"/>
                <a:cs typeface="+mn-cs"/>
              </a:rPr>
              <a:t>En hiérarchisant les titres, nous leur donnons un ordre d’importance. Un titre H1 devrait donc résumer le sujet général de votre page, un titre H6 résumera une section très détaillée du sujet traité </a:t>
            </a:r>
            <a:r>
              <a:rPr lang="fr-FR" sz="1200" kern="1200" dirty="0" err="1">
                <a:solidFill>
                  <a:schemeClr val="tx1"/>
                </a:solidFill>
                <a:effectLst/>
                <a:latin typeface="+mn-lt"/>
                <a:ea typeface="+mn-ea"/>
                <a:cs typeface="+mn-cs"/>
              </a:rPr>
              <a:t>ect</a:t>
            </a:r>
            <a:r>
              <a:rPr lang="fr-FR" sz="1200" kern="1200" dirty="0">
                <a:solidFill>
                  <a:schemeClr val="tx1"/>
                </a:solidFill>
                <a:effectLst/>
                <a:latin typeface="+mn-lt"/>
                <a:ea typeface="+mn-ea"/>
                <a:cs typeface="+mn-cs"/>
              </a:rPr>
              <a:t>…</a:t>
            </a:r>
          </a:p>
          <a:p>
            <a:pPr lvl="0"/>
            <a:r>
              <a:rPr lang="fr-FR" sz="1200" b="1" u="sng" kern="1200" dirty="0">
                <a:solidFill>
                  <a:schemeClr val="tx1"/>
                </a:solidFill>
                <a:effectLst/>
                <a:latin typeface="+mn-lt"/>
                <a:ea typeface="+mn-ea"/>
                <a:cs typeface="+mn-cs"/>
              </a:rPr>
              <a:t>Faire en sorte que le site soit responsive :</a:t>
            </a:r>
            <a:endParaRPr lang="fr-FR" sz="1200" b="1"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Au mois d’avril, Google a lancé une nouvelle mise à jour annoncée comme le « </a:t>
            </a:r>
            <a:r>
              <a:rPr lang="fr-FR" sz="1200" kern="1200" dirty="0" err="1">
                <a:solidFill>
                  <a:schemeClr val="tx1"/>
                </a:solidFill>
                <a:effectLst/>
                <a:latin typeface="+mn-lt"/>
                <a:ea typeface="+mn-ea"/>
                <a:cs typeface="+mn-cs"/>
              </a:rPr>
              <a:t>Mobilegeddon</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Cette évolution de l’algorithme pénalise les pages qui ne sont pas « mobile-</a:t>
            </a:r>
            <a:r>
              <a:rPr lang="fr-FR" sz="1200" kern="1200" dirty="0" err="1">
                <a:solidFill>
                  <a:schemeClr val="tx1"/>
                </a:solidFill>
                <a:effectLst/>
                <a:latin typeface="+mn-lt"/>
                <a:ea typeface="+mn-ea"/>
                <a:cs typeface="+mn-cs"/>
              </a:rPr>
              <a:t>friendly</a:t>
            </a:r>
            <a:r>
              <a:rPr lang="fr-FR" sz="1200" kern="1200" dirty="0">
                <a:solidFill>
                  <a:schemeClr val="tx1"/>
                </a:solidFill>
                <a:effectLst/>
                <a:latin typeface="+mn-lt"/>
                <a:ea typeface="+mn-ea"/>
                <a:cs typeface="+mn-cs"/>
              </a:rPr>
              <a:t> ». Il faut donc faire de sorte à ce que notre site soit </a:t>
            </a:r>
            <a:r>
              <a:rPr lang="fr-FR" sz="1200" kern="1200" dirty="0" err="1">
                <a:solidFill>
                  <a:schemeClr val="tx1"/>
                </a:solidFill>
                <a:effectLst/>
                <a:latin typeface="+mn-lt"/>
                <a:ea typeface="+mn-ea"/>
                <a:cs typeface="+mn-cs"/>
              </a:rPr>
              <a:t>accesible</a:t>
            </a:r>
            <a:r>
              <a:rPr lang="fr-FR" sz="1200" kern="1200" dirty="0">
                <a:solidFill>
                  <a:schemeClr val="tx1"/>
                </a:solidFill>
                <a:effectLst/>
                <a:latin typeface="+mn-lt"/>
                <a:ea typeface="+mn-ea"/>
                <a:cs typeface="+mn-cs"/>
              </a:rPr>
              <a:t> sur toutes les plateformes (tablette, mobile …).</a:t>
            </a:r>
          </a:p>
          <a:p>
            <a:pPr fontAlgn="base"/>
            <a:r>
              <a:rPr lang="fr-FR" sz="1200" kern="1200" dirty="0">
                <a:solidFill>
                  <a:schemeClr val="tx1"/>
                </a:solidFill>
                <a:effectLst/>
                <a:latin typeface="+mn-lt"/>
                <a:ea typeface="+mn-ea"/>
                <a:cs typeface="+mn-cs"/>
              </a:rPr>
              <a:t> </a:t>
            </a:r>
          </a:p>
          <a:p>
            <a:r>
              <a:rPr lang="fr-FR" sz="1200" b="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Liens entre les BDD, l’API et le Site</a:t>
            </a:r>
            <a:endParaRPr lang="fr-FR" sz="1200" kern="1200" dirty="0">
              <a:solidFill>
                <a:schemeClr val="tx1"/>
              </a:solidFill>
              <a:effectLst/>
              <a:latin typeface="+mn-lt"/>
              <a:ea typeface="+mn-ea"/>
              <a:cs typeface="+mn-cs"/>
            </a:endParaRPr>
          </a:p>
          <a:p>
            <a:pPr fontAlgn="base"/>
            <a:r>
              <a:rPr lang="fr-FR" sz="1200" kern="1200" dirty="0">
                <a:solidFill>
                  <a:schemeClr val="tx1"/>
                </a:solidFill>
                <a:effectLst/>
                <a:latin typeface="+mn-lt"/>
                <a:ea typeface="+mn-ea"/>
                <a:cs typeface="+mn-cs"/>
              </a:rPr>
              <a:t> </a:t>
            </a:r>
          </a:p>
          <a:p>
            <a:pPr lvl="0" fontAlgn="base"/>
            <a:r>
              <a:rPr lang="fr-FR" sz="1200" kern="1200" dirty="0">
                <a:solidFill>
                  <a:schemeClr val="tx1"/>
                </a:solidFill>
                <a:effectLst/>
                <a:latin typeface="+mn-lt"/>
                <a:ea typeface="+mn-ea"/>
                <a:cs typeface="+mn-cs"/>
              </a:rPr>
              <a:t>Récupération des éléments stockés dans la BDD locale afin de les afficher dans la boutique, récupération des événements, des idées…</a:t>
            </a:r>
          </a:p>
          <a:p>
            <a:pPr lvl="0" fontAlgn="base"/>
            <a:r>
              <a:rPr lang="fr-FR" sz="1200" kern="1200" dirty="0">
                <a:solidFill>
                  <a:schemeClr val="tx1"/>
                </a:solidFill>
                <a:effectLst/>
                <a:latin typeface="+mn-lt"/>
                <a:ea typeface="+mn-ea"/>
                <a:cs typeface="+mn-cs"/>
              </a:rPr>
              <a:t>Récupérations des informations nécessaires à la connexion dans la BDD utilisateur.</a:t>
            </a:r>
          </a:p>
          <a:p>
            <a:pPr lvl="0" fontAlgn="base"/>
            <a:r>
              <a:rPr lang="fr-FR" sz="1200" kern="1200" dirty="0">
                <a:solidFill>
                  <a:schemeClr val="tx1"/>
                </a:solidFill>
                <a:effectLst/>
                <a:latin typeface="+mn-lt"/>
                <a:ea typeface="+mn-ea"/>
                <a:cs typeface="+mn-cs"/>
              </a:rPr>
              <a:t>Envoie des informations stockées dans la BDD utilisateur vers le site.</a:t>
            </a:r>
          </a:p>
          <a:p>
            <a:pPr fontAlgn="base"/>
            <a:r>
              <a:rPr lang="fr-FR" sz="1200" kern="1200" dirty="0">
                <a:solidFill>
                  <a:schemeClr val="tx1"/>
                </a:solidFill>
                <a:effectLst/>
                <a:latin typeface="+mn-lt"/>
                <a:ea typeface="+mn-ea"/>
                <a:cs typeface="+mn-cs"/>
              </a:rPr>
              <a:t> </a:t>
            </a:r>
          </a:p>
          <a:p>
            <a:pPr fontAlgn="base"/>
            <a:r>
              <a:rPr lang="fr-FR" sz="1200" kern="1200" dirty="0">
                <a:solidFill>
                  <a:schemeClr val="tx1"/>
                </a:solidFill>
                <a:effectLst/>
                <a:latin typeface="+mn-lt"/>
                <a:ea typeface="+mn-ea"/>
                <a:cs typeface="+mn-cs"/>
              </a:rPr>
              <a:t> </a:t>
            </a:r>
          </a:p>
          <a:p>
            <a:pPr fontAlgn="base"/>
            <a:r>
              <a:rPr lang="fr-FR" sz="1200" kern="1200" dirty="0">
                <a:solidFill>
                  <a:schemeClr val="tx1"/>
                </a:solidFill>
                <a:effectLst/>
                <a:latin typeface="+mn-lt"/>
                <a:ea typeface="+mn-ea"/>
                <a:cs typeface="+mn-cs"/>
              </a:rPr>
              <a:t> </a:t>
            </a:r>
          </a:p>
          <a:p>
            <a:pPr fontAlgn="base"/>
            <a:r>
              <a:rPr lang="fr-FR" sz="1200" kern="1200" dirty="0">
                <a:solidFill>
                  <a:schemeClr val="tx1"/>
                </a:solidFill>
                <a:effectLst/>
                <a:latin typeface="+mn-lt"/>
                <a:ea typeface="+mn-ea"/>
                <a:cs typeface="+mn-cs"/>
              </a:rPr>
              <a:t> </a:t>
            </a:r>
          </a:p>
          <a:p>
            <a:pPr fontAlgn="base"/>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5"/>
          </p:nvPr>
        </p:nvSpPr>
        <p:spPr/>
        <p:txBody>
          <a:bodyPr/>
          <a:lstStyle/>
          <a:p>
            <a:fld id="{31267E21-0ED9-41C0-97A9-A8F12D8CE649}" type="slidenum">
              <a:rPr lang="fr-FR" smtClean="0"/>
              <a:t>11</a:t>
            </a:fld>
            <a:endParaRPr lang="fr-FR"/>
          </a:p>
        </p:txBody>
      </p:sp>
    </p:spTree>
    <p:extLst>
      <p:ext uri="{BB962C8B-B14F-4D97-AF65-F5344CB8AC3E}">
        <p14:creationId xmlns:p14="http://schemas.microsoft.com/office/powerpoint/2010/main" val="305343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description est affichée dans les résultats de recherche, c’est donc elle qui doit inciter les utilisateurs à cliquer sur notre site plutôt qu’un autre. Cette description ne doit donc pas seulement décrire la page web, elle doit également la “vendre”. </a:t>
            </a:r>
            <a:r>
              <a:rPr lang="fr-FR" sz="1200" kern="1200" dirty="0" err="1">
                <a:solidFill>
                  <a:schemeClr val="tx1"/>
                </a:solidFill>
                <a:effectLst/>
                <a:latin typeface="+mn-lt"/>
                <a:ea typeface="+mn-ea"/>
                <a:cs typeface="+mn-cs"/>
              </a:rPr>
              <a:t>lLa</a:t>
            </a:r>
            <a:r>
              <a:rPr lang="fr-FR" sz="1200" kern="1200" dirty="0">
                <a:solidFill>
                  <a:schemeClr val="tx1"/>
                </a:solidFill>
                <a:effectLst/>
                <a:latin typeface="+mn-lt"/>
                <a:ea typeface="+mn-ea"/>
                <a:cs typeface="+mn-cs"/>
              </a:rPr>
              <a:t> méta description doit également inclure les mots clés de notre page, être unique et ne pas dépasser 156 caractères.</a:t>
            </a:r>
          </a:p>
          <a:p>
            <a:endParaRPr lang="fr-FR" dirty="0"/>
          </a:p>
          <a:p>
            <a:endParaRPr lang="fr-FR" dirty="0"/>
          </a:p>
          <a:p>
            <a:r>
              <a:rPr lang="fr-FR" sz="1200" kern="1200" dirty="0">
                <a:solidFill>
                  <a:schemeClr val="tx1"/>
                </a:solidFill>
                <a:effectLst/>
                <a:latin typeface="+mn-lt"/>
                <a:ea typeface="+mn-ea"/>
                <a:cs typeface="+mn-cs"/>
              </a:rPr>
              <a:t>Au mois d’avril, Google a lancé une nouvelle mise à jour annoncée comme le « </a:t>
            </a:r>
            <a:r>
              <a:rPr lang="fr-FR" sz="1200" kern="1200" dirty="0" err="1">
                <a:solidFill>
                  <a:schemeClr val="tx1"/>
                </a:solidFill>
                <a:effectLst/>
                <a:latin typeface="+mn-lt"/>
                <a:ea typeface="+mn-ea"/>
                <a:cs typeface="+mn-cs"/>
              </a:rPr>
              <a:t>Mobilegeddon</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Cette évolution de l’algorithme pénalise les pages qui ne sont pas « mobile-</a:t>
            </a:r>
            <a:r>
              <a:rPr lang="fr-FR" sz="1200" kern="1200" dirty="0" err="1">
                <a:solidFill>
                  <a:schemeClr val="tx1"/>
                </a:solidFill>
                <a:effectLst/>
                <a:latin typeface="+mn-lt"/>
                <a:ea typeface="+mn-ea"/>
                <a:cs typeface="+mn-cs"/>
              </a:rPr>
              <a:t>friendly</a:t>
            </a:r>
            <a:r>
              <a:rPr lang="fr-FR" sz="1200" kern="1200" dirty="0">
                <a:solidFill>
                  <a:schemeClr val="tx1"/>
                </a:solidFill>
                <a:effectLst/>
                <a:latin typeface="+mn-lt"/>
                <a:ea typeface="+mn-ea"/>
                <a:cs typeface="+mn-cs"/>
              </a:rPr>
              <a:t> ». Il faut donc faire de sorte à ce que notre site soit </a:t>
            </a:r>
            <a:r>
              <a:rPr lang="fr-FR" sz="1200" kern="1200" dirty="0" err="1">
                <a:solidFill>
                  <a:schemeClr val="tx1"/>
                </a:solidFill>
                <a:effectLst/>
                <a:latin typeface="+mn-lt"/>
                <a:ea typeface="+mn-ea"/>
                <a:cs typeface="+mn-cs"/>
              </a:rPr>
              <a:t>accesible</a:t>
            </a:r>
            <a:r>
              <a:rPr lang="fr-FR" sz="1200" kern="1200" dirty="0">
                <a:solidFill>
                  <a:schemeClr val="tx1"/>
                </a:solidFill>
                <a:effectLst/>
                <a:latin typeface="+mn-lt"/>
                <a:ea typeface="+mn-ea"/>
                <a:cs typeface="+mn-cs"/>
              </a:rPr>
              <a:t> sur toutes les plateformes (tablette, mobile …).</a:t>
            </a:r>
          </a:p>
          <a:p>
            <a:endParaRPr lang="fr-FR" dirty="0"/>
          </a:p>
        </p:txBody>
      </p:sp>
      <p:sp>
        <p:nvSpPr>
          <p:cNvPr id="4" name="Espace réservé du numéro de diapositive 3"/>
          <p:cNvSpPr>
            <a:spLocks noGrp="1"/>
          </p:cNvSpPr>
          <p:nvPr>
            <p:ph type="sldNum" sz="quarter" idx="5"/>
          </p:nvPr>
        </p:nvSpPr>
        <p:spPr/>
        <p:txBody>
          <a:bodyPr/>
          <a:lstStyle/>
          <a:p>
            <a:fld id="{31267E21-0ED9-41C0-97A9-A8F12D8CE649}" type="slidenum">
              <a:rPr lang="fr-FR" smtClean="0"/>
              <a:t>12</a:t>
            </a:fld>
            <a:endParaRPr lang="fr-FR"/>
          </a:p>
        </p:txBody>
      </p:sp>
    </p:spTree>
    <p:extLst>
      <p:ext uri="{BB962C8B-B14F-4D97-AF65-F5344CB8AC3E}">
        <p14:creationId xmlns:p14="http://schemas.microsoft.com/office/powerpoint/2010/main" val="319529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perspectives d'évolution nous pourrions imaginer plus de fonctionnalités sur notre site internet telles qu'un chat</a:t>
            </a:r>
          </a:p>
          <a:p>
            <a:endParaRPr lang="fr-FR" dirty="0"/>
          </a:p>
          <a:p>
            <a:r>
              <a:rPr lang="fr-FR" dirty="0"/>
              <a:t>Nous pourrions également améliorer le design de notre site .</a:t>
            </a:r>
          </a:p>
          <a:p>
            <a:endParaRPr lang="fr-FR" dirty="0"/>
          </a:p>
          <a:p>
            <a:r>
              <a:rPr lang="fr-FR" dirty="0"/>
              <a:t>Pour finir nous pourrions ajouter des pubs afin de gagner de l'argent </a:t>
            </a:r>
            <a:r>
              <a:rPr lang="fr-FR" dirty="0" err="1"/>
              <a:t>grace</a:t>
            </a:r>
            <a:r>
              <a:rPr lang="fr-FR" dirty="0"/>
              <a:t> au site</a:t>
            </a:r>
          </a:p>
          <a:p>
            <a:endParaRPr lang="fr-FR" dirty="0"/>
          </a:p>
        </p:txBody>
      </p:sp>
      <p:sp>
        <p:nvSpPr>
          <p:cNvPr id="4" name="Espace réservé du numéro de diapositive 3"/>
          <p:cNvSpPr>
            <a:spLocks noGrp="1"/>
          </p:cNvSpPr>
          <p:nvPr>
            <p:ph type="sldNum" sz="quarter" idx="5"/>
          </p:nvPr>
        </p:nvSpPr>
        <p:spPr/>
        <p:txBody>
          <a:bodyPr/>
          <a:lstStyle/>
          <a:p>
            <a:fld id="{2E013932-EA15-4546-8D82-6CE0373746A2}" type="slidenum">
              <a:rPr lang="fr-FR" smtClean="0"/>
              <a:t>15</a:t>
            </a:fld>
            <a:endParaRPr lang="fr-FR"/>
          </a:p>
        </p:txBody>
      </p:sp>
    </p:spTree>
    <p:extLst>
      <p:ext uri="{BB962C8B-B14F-4D97-AF65-F5344CB8AC3E}">
        <p14:creationId xmlns:p14="http://schemas.microsoft.com/office/powerpoint/2010/main" val="423931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6EF530-75FC-4976-A39D-87A5DFE9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3">
            <a:extLst>
              <a:ext uri="{FF2B5EF4-FFF2-40B4-BE49-F238E27FC236}">
                <a16:creationId xmlns:a16="http://schemas.microsoft.com/office/drawing/2014/main" id="{368ECFAF-FF94-4771-B4BD-B28D909D4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re 1">
            <a:extLst>
              <a:ext uri="{FF2B5EF4-FFF2-40B4-BE49-F238E27FC236}">
                <a16:creationId xmlns:a16="http://schemas.microsoft.com/office/drawing/2014/main" id="{49D8AEC0-59AD-4F24-82A4-E3F08ABB5E1D}"/>
              </a:ext>
            </a:extLst>
          </p:cNvPr>
          <p:cNvSpPr>
            <a:spLocks noGrp="1"/>
          </p:cNvSpPr>
          <p:nvPr>
            <p:ph type="ctrTitle"/>
          </p:nvPr>
        </p:nvSpPr>
        <p:spPr>
          <a:xfrm>
            <a:off x="1020234" y="1111299"/>
            <a:ext cx="5490143" cy="4339177"/>
          </a:xfrm>
        </p:spPr>
        <p:txBody>
          <a:bodyPr>
            <a:normAutofit/>
          </a:bodyPr>
          <a:lstStyle/>
          <a:p>
            <a:r>
              <a:rPr lang="fr-FR" dirty="0">
                <a:solidFill>
                  <a:schemeClr val="tx2">
                    <a:lumMod val="50000"/>
                  </a:schemeClr>
                </a:solidFill>
              </a:rPr>
              <a:t>PROJET WEB</a:t>
            </a:r>
          </a:p>
        </p:txBody>
      </p:sp>
      <p:sp>
        <p:nvSpPr>
          <p:cNvPr id="14" name="Rectangle 13">
            <a:extLst>
              <a:ext uri="{FF2B5EF4-FFF2-40B4-BE49-F238E27FC236}">
                <a16:creationId xmlns:a16="http://schemas.microsoft.com/office/drawing/2014/main" id="{E9851F7A-B016-4A91-85E3-61FE4869C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a:extLst>
              <a:ext uri="{FF2B5EF4-FFF2-40B4-BE49-F238E27FC236}">
                <a16:creationId xmlns:a16="http://schemas.microsoft.com/office/drawing/2014/main" id="{617E8258-65FA-4625-A3D1-B5B3013E7ED9}"/>
              </a:ext>
            </a:extLst>
          </p:cNvPr>
          <p:cNvPicPr>
            <a:picLocks noChangeAspect="1"/>
          </p:cNvPicPr>
          <p:nvPr/>
        </p:nvPicPr>
        <p:blipFill>
          <a:blip r:embed="rId2"/>
          <a:stretch>
            <a:fillRect/>
          </a:stretch>
        </p:blipFill>
        <p:spPr>
          <a:xfrm>
            <a:off x="7552944" y="1533366"/>
            <a:ext cx="3995592" cy="3795812"/>
          </a:xfrm>
          <a:prstGeom prst="rect">
            <a:avLst/>
          </a:prstGeom>
        </p:spPr>
      </p:pic>
      <p:pic>
        <p:nvPicPr>
          <p:cNvPr id="4" name="Image 3">
            <a:extLst>
              <a:ext uri="{FF2B5EF4-FFF2-40B4-BE49-F238E27FC236}">
                <a16:creationId xmlns:a16="http://schemas.microsoft.com/office/drawing/2014/main" id="{08B2C3E8-A6FE-4C83-B3FA-675C5ACBD2FE}"/>
              </a:ext>
            </a:extLst>
          </p:cNvPr>
          <p:cNvPicPr>
            <a:picLocks noChangeAspect="1"/>
          </p:cNvPicPr>
          <p:nvPr/>
        </p:nvPicPr>
        <p:blipFill rotWithShape="1">
          <a:blip r:embed="rId3"/>
          <a:srcRect l="3964" t="7176" r="13556" b="15691"/>
          <a:stretch/>
        </p:blipFill>
        <p:spPr>
          <a:xfrm>
            <a:off x="10776856" y="6195525"/>
            <a:ext cx="1343609" cy="587829"/>
          </a:xfrm>
          <a:prstGeom prst="rect">
            <a:avLst/>
          </a:prstGeom>
        </p:spPr>
      </p:pic>
    </p:spTree>
    <p:extLst>
      <p:ext uri="{BB962C8B-B14F-4D97-AF65-F5344CB8AC3E}">
        <p14:creationId xmlns:p14="http://schemas.microsoft.com/office/powerpoint/2010/main" val="397343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0833938-31AE-4868-9FCF-A0EB5E6A5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0" name="Rectangle 19">
            <a:extLst>
              <a:ext uri="{FF2B5EF4-FFF2-40B4-BE49-F238E27FC236}">
                <a16:creationId xmlns:a16="http://schemas.microsoft.com/office/drawing/2014/main" id="{F6332DBD-C139-417D-8FEE-8B4D4818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Espace réservé du contenu 4">
            <a:extLst>
              <a:ext uri="{FF2B5EF4-FFF2-40B4-BE49-F238E27FC236}">
                <a16:creationId xmlns:a16="http://schemas.microsoft.com/office/drawing/2014/main" id="{A8C9F7AD-8F99-453A-9334-B1D3D461A5BF}"/>
              </a:ext>
            </a:extLst>
          </p:cNvPr>
          <p:cNvPicPr>
            <a:picLocks noChangeAspect="1"/>
          </p:cNvPicPr>
          <p:nvPr/>
        </p:nvPicPr>
        <p:blipFill rotWithShape="1">
          <a:blip r:embed="rId2">
            <a:alphaModFix amt="40000"/>
            <a:extLst/>
          </a:blip>
          <a:srcRect t="2218" b="1283"/>
          <a:stretch/>
        </p:blipFill>
        <p:spPr>
          <a:xfrm>
            <a:off x="264543" y="10"/>
            <a:ext cx="11967714" cy="6857990"/>
          </a:xfrm>
          <a:prstGeom prst="rect">
            <a:avLst/>
          </a:prstGeom>
        </p:spPr>
      </p:pic>
      <p:sp>
        <p:nvSpPr>
          <p:cNvPr id="2" name="Titre 1">
            <a:extLst>
              <a:ext uri="{FF2B5EF4-FFF2-40B4-BE49-F238E27FC236}">
                <a16:creationId xmlns:a16="http://schemas.microsoft.com/office/drawing/2014/main" id="{3E3893A2-65F9-47E8-B777-1AFD869A42A6}"/>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spc="800" dirty="0">
                <a:solidFill>
                  <a:srgbClr val="FFFFFF"/>
                </a:solidFill>
              </a:rPr>
              <a:t>Wireframe</a:t>
            </a:r>
          </a:p>
        </p:txBody>
      </p:sp>
      <p:sp>
        <p:nvSpPr>
          <p:cNvPr id="24" name="Rectangle 23">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8988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EF82B7-DA8D-48AD-BA63-1F5C5A6D711B}"/>
              </a:ext>
            </a:extLst>
          </p:cNvPr>
          <p:cNvSpPr>
            <a:spLocks noGrp="1"/>
          </p:cNvSpPr>
          <p:nvPr>
            <p:ph type="title"/>
          </p:nvPr>
        </p:nvSpPr>
        <p:spPr>
          <a:xfrm>
            <a:off x="2828551" y="316317"/>
            <a:ext cx="7061898" cy="934167"/>
          </a:xfrm>
        </p:spPr>
        <p:txBody>
          <a:bodyPr>
            <a:normAutofit/>
          </a:bodyPr>
          <a:lstStyle/>
          <a:p>
            <a:r>
              <a:rPr lang="fr-FR" dirty="0"/>
              <a:t>Contraintes du projet</a:t>
            </a:r>
          </a:p>
        </p:txBody>
      </p:sp>
      <p:sp>
        <p:nvSpPr>
          <p:cNvPr id="5" name="Espace réservé du contenu 4">
            <a:extLst>
              <a:ext uri="{FF2B5EF4-FFF2-40B4-BE49-F238E27FC236}">
                <a16:creationId xmlns:a16="http://schemas.microsoft.com/office/drawing/2014/main" id="{0F5D5755-DB4E-4873-8B11-CFF58C35BD3D}"/>
              </a:ext>
            </a:extLst>
          </p:cNvPr>
          <p:cNvSpPr>
            <a:spLocks noGrp="1"/>
          </p:cNvSpPr>
          <p:nvPr>
            <p:ph idx="1"/>
          </p:nvPr>
        </p:nvSpPr>
        <p:spPr>
          <a:xfrm>
            <a:off x="5604589" y="1874517"/>
            <a:ext cx="6587411" cy="4200082"/>
          </a:xfrm>
        </p:spPr>
        <p:txBody>
          <a:bodyPr>
            <a:normAutofit lnSpcReduction="10000"/>
          </a:bodyPr>
          <a:lstStyle/>
          <a:p>
            <a:r>
              <a:rPr lang="fr-FR" sz="2400" b="1" dirty="0"/>
              <a:t>Variation de supports et de navigateurs</a:t>
            </a:r>
          </a:p>
          <a:p>
            <a:r>
              <a:rPr lang="fr-FR" sz="2400" b="1" dirty="0"/>
              <a:t>Performance d’affichage</a:t>
            </a:r>
          </a:p>
          <a:p>
            <a:r>
              <a:rPr lang="fr-FR" sz="2400" b="1" dirty="0"/>
              <a:t>Standard du web</a:t>
            </a:r>
            <a:endParaRPr lang="fr-FR" sz="2400" dirty="0"/>
          </a:p>
          <a:p>
            <a:r>
              <a:rPr lang="fr-FR" sz="2400" b="1" dirty="0"/>
              <a:t>Feuilles de styles</a:t>
            </a:r>
            <a:endParaRPr lang="fr-FR" sz="2400" dirty="0"/>
          </a:p>
          <a:p>
            <a:r>
              <a:rPr lang="fr-FR" sz="2400" b="1" dirty="0"/>
              <a:t>Aspects juridique</a:t>
            </a:r>
          </a:p>
          <a:p>
            <a:r>
              <a:rPr lang="fr-FR" sz="2400" b="1" dirty="0"/>
              <a:t>Utilisation d’au moins deux bases de données</a:t>
            </a:r>
          </a:p>
          <a:p>
            <a:r>
              <a:rPr lang="fr-FR" sz="2400" b="1" dirty="0"/>
              <a:t>Serveur</a:t>
            </a:r>
          </a:p>
          <a:p>
            <a:r>
              <a:rPr lang="fr-FR" sz="2400" b="1" dirty="0"/>
              <a:t>Prix</a:t>
            </a:r>
            <a:endParaRPr lang="fr-FR" sz="2400" dirty="0"/>
          </a:p>
          <a:p>
            <a:pPr marL="0" indent="0">
              <a:buNone/>
            </a:pPr>
            <a:endParaRPr lang="fr-FR" dirty="0"/>
          </a:p>
          <a:p>
            <a:endParaRPr lang="fr-FR" dirty="0"/>
          </a:p>
          <a:p>
            <a:endParaRPr lang="fr-FR" dirty="0"/>
          </a:p>
          <a:p>
            <a:endParaRPr lang="fr-FR" dirty="0"/>
          </a:p>
          <a:p>
            <a:endParaRPr lang="fr-FR" dirty="0"/>
          </a:p>
        </p:txBody>
      </p:sp>
      <p:pic>
        <p:nvPicPr>
          <p:cNvPr id="7" name="Image 6" descr="Une image contenant texte&#10;&#10;Description générée automatiquement">
            <a:extLst>
              <a:ext uri="{FF2B5EF4-FFF2-40B4-BE49-F238E27FC236}">
                <a16:creationId xmlns:a16="http://schemas.microsoft.com/office/drawing/2014/main" id="{984011CB-92AC-42E3-94CB-45F92D8CB859}"/>
              </a:ext>
            </a:extLst>
          </p:cNvPr>
          <p:cNvPicPr>
            <a:picLocks noChangeAspect="1"/>
          </p:cNvPicPr>
          <p:nvPr/>
        </p:nvPicPr>
        <p:blipFill>
          <a:blip r:embed="rId4"/>
          <a:stretch>
            <a:fillRect/>
          </a:stretch>
        </p:blipFill>
        <p:spPr>
          <a:xfrm>
            <a:off x="1488006" y="2286001"/>
            <a:ext cx="3285618" cy="2960017"/>
          </a:xfrm>
          <a:prstGeom prst="rect">
            <a:avLst/>
          </a:prstGeom>
        </p:spPr>
      </p:pic>
    </p:spTree>
    <p:extLst>
      <p:ext uri="{BB962C8B-B14F-4D97-AF65-F5344CB8AC3E}">
        <p14:creationId xmlns:p14="http://schemas.microsoft.com/office/powerpoint/2010/main" val="308434213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3408ACDA-FBD2-4415-9EE4-4D1BBDF17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9" name="Rectangle 23">
            <a:extLst>
              <a:ext uri="{FF2B5EF4-FFF2-40B4-BE49-F238E27FC236}">
                <a16:creationId xmlns:a16="http://schemas.microsoft.com/office/drawing/2014/main" id="{5030595D-127E-4DC3-8E40-9374B113D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DC032F75-F5AC-4D84-98D0-DD0FB8A2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EA21D3B4-EB95-40D8-ADD4-C28637F87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11">
            <a:extLst>
              <a:ext uri="{FF2B5EF4-FFF2-40B4-BE49-F238E27FC236}">
                <a16:creationId xmlns:a16="http://schemas.microsoft.com/office/drawing/2014/main" id="{EC402CCD-3D73-4427-910D-80A619EAD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4" name="Titre 1">
            <a:extLst>
              <a:ext uri="{FF2B5EF4-FFF2-40B4-BE49-F238E27FC236}">
                <a16:creationId xmlns:a16="http://schemas.microsoft.com/office/drawing/2014/main" id="{5BC9A314-77AB-48F1-8670-A5B975AF6A59}"/>
              </a:ext>
            </a:extLst>
          </p:cNvPr>
          <p:cNvSpPr>
            <a:spLocks noGrp="1"/>
          </p:cNvSpPr>
          <p:nvPr>
            <p:ph type="ctrTitle"/>
          </p:nvPr>
        </p:nvSpPr>
        <p:spPr>
          <a:xfrm>
            <a:off x="9225413" y="0"/>
            <a:ext cx="1523129" cy="1197864"/>
          </a:xfrm>
        </p:spPr>
        <p:txBody>
          <a:bodyPr vert="horz" lIns="91440" tIns="45720" rIns="91440" bIns="45720" rtlCol="0" anchor="b">
            <a:normAutofit/>
          </a:bodyPr>
          <a:lstStyle/>
          <a:p>
            <a:pPr algn="l"/>
            <a:r>
              <a:rPr lang="en-US" sz="6600" spc="200" dirty="0">
                <a:solidFill>
                  <a:schemeClr val="accent1"/>
                </a:solidFill>
              </a:rPr>
              <a:t>SEO</a:t>
            </a:r>
          </a:p>
        </p:txBody>
      </p:sp>
      <p:pic>
        <p:nvPicPr>
          <p:cNvPr id="6" name="Image 5" descr="Une image contenant signe, texte, graphiques vectoriels&#10;&#10;Description générée automatiquement">
            <a:extLst>
              <a:ext uri="{FF2B5EF4-FFF2-40B4-BE49-F238E27FC236}">
                <a16:creationId xmlns:a16="http://schemas.microsoft.com/office/drawing/2014/main" id="{D27B20A8-3277-44E4-A757-0362BF4123F6}"/>
              </a:ext>
            </a:extLst>
          </p:cNvPr>
          <p:cNvPicPr>
            <a:picLocks noChangeAspect="1"/>
          </p:cNvPicPr>
          <p:nvPr/>
        </p:nvPicPr>
        <p:blipFill>
          <a:blip r:embed="rId3"/>
          <a:stretch>
            <a:fillRect/>
          </a:stretch>
        </p:blipFill>
        <p:spPr>
          <a:xfrm>
            <a:off x="926927" y="874877"/>
            <a:ext cx="5978273" cy="4797564"/>
          </a:xfrm>
          <a:prstGeom prst="rect">
            <a:avLst/>
          </a:prstGeom>
        </p:spPr>
      </p:pic>
      <p:sp>
        <p:nvSpPr>
          <p:cNvPr id="15" name="ZoneTexte 14">
            <a:extLst>
              <a:ext uri="{FF2B5EF4-FFF2-40B4-BE49-F238E27FC236}">
                <a16:creationId xmlns:a16="http://schemas.microsoft.com/office/drawing/2014/main" id="{A542D203-0FE2-484C-98F3-2AEB7D13C8C8}"/>
              </a:ext>
            </a:extLst>
          </p:cNvPr>
          <p:cNvSpPr txBox="1"/>
          <p:nvPr/>
        </p:nvSpPr>
        <p:spPr>
          <a:xfrm>
            <a:off x="8014996" y="1418254"/>
            <a:ext cx="4177004" cy="5439746"/>
          </a:xfrm>
          <a:prstGeom prst="rect">
            <a:avLst/>
          </a:prstGeom>
        </p:spPr>
        <p:txBody>
          <a:bodyPr vert="horz" lIns="91440" tIns="45720" rIns="91440" bIns="45720" rtlCol="0">
            <a:normAutofit lnSpcReduction="10000"/>
          </a:bodyPr>
          <a:lstStyle/>
          <a:p>
            <a:pPr indent="-228600" defTabSz="914400">
              <a:spcBef>
                <a:spcPts val="700"/>
              </a:spcBef>
              <a:buClr>
                <a:schemeClr val="tx2"/>
              </a:buClr>
            </a:pPr>
            <a:r>
              <a:rPr lang="en-US" sz="2000" dirty="0">
                <a:solidFill>
                  <a:srgbClr val="FFFFFF"/>
                </a:solidFill>
              </a:rPr>
              <a:t>-</a:t>
            </a:r>
            <a:r>
              <a:rPr lang="en-US" sz="2000" dirty="0" err="1">
                <a:solidFill>
                  <a:srgbClr val="FFFFFF"/>
                </a:solidFill>
              </a:rPr>
              <a:t>Mettre</a:t>
            </a:r>
            <a:r>
              <a:rPr lang="en-US" sz="2000" dirty="0">
                <a:solidFill>
                  <a:srgbClr val="FFFFFF"/>
                </a:solidFill>
              </a:rPr>
              <a:t> </a:t>
            </a:r>
            <a:r>
              <a:rPr lang="en-US" sz="2000" dirty="0" err="1">
                <a:solidFill>
                  <a:srgbClr val="FFFFFF"/>
                </a:solidFill>
              </a:rPr>
              <a:t>une</a:t>
            </a:r>
            <a:r>
              <a:rPr lang="en-US" sz="2000" dirty="0">
                <a:solidFill>
                  <a:srgbClr val="FFFFFF"/>
                </a:solidFill>
              </a:rPr>
              <a:t> </a:t>
            </a:r>
            <a:r>
              <a:rPr lang="en-US" sz="2000" dirty="0" err="1">
                <a:solidFill>
                  <a:srgbClr val="FFFFFF"/>
                </a:solidFill>
              </a:rPr>
              <a:t>balise</a:t>
            </a:r>
            <a:r>
              <a:rPr lang="en-US" sz="2000" dirty="0">
                <a:solidFill>
                  <a:srgbClr val="FFFFFF"/>
                </a:solidFill>
              </a:rPr>
              <a:t> &lt;title&gt; sur </a:t>
            </a:r>
            <a:r>
              <a:rPr lang="en-US" sz="2000" dirty="0" err="1">
                <a:solidFill>
                  <a:srgbClr val="FFFFFF"/>
                </a:solidFill>
              </a:rPr>
              <a:t>toutes</a:t>
            </a:r>
            <a:r>
              <a:rPr lang="en-US" sz="2000" dirty="0">
                <a:solidFill>
                  <a:srgbClr val="FFFFFF"/>
                </a:solidFill>
              </a:rPr>
              <a:t> les pages.</a:t>
            </a:r>
          </a:p>
          <a:p>
            <a:pPr indent="-228600" defTabSz="914400">
              <a:spcBef>
                <a:spcPts val="700"/>
              </a:spcBef>
              <a:buClr>
                <a:schemeClr val="tx2"/>
              </a:buClr>
            </a:pPr>
            <a:endParaRPr lang="en-US" sz="2000" dirty="0">
              <a:solidFill>
                <a:srgbClr val="FFFFFF"/>
              </a:solidFill>
            </a:endParaRPr>
          </a:p>
          <a:p>
            <a:pPr indent="-228600" defTabSz="914400">
              <a:spcBef>
                <a:spcPts val="700"/>
              </a:spcBef>
              <a:buClr>
                <a:schemeClr val="tx2"/>
              </a:buClr>
            </a:pPr>
            <a:r>
              <a:rPr lang="en-US" sz="2000" dirty="0">
                <a:solidFill>
                  <a:srgbClr val="FFFFFF"/>
                </a:solidFill>
              </a:rPr>
              <a:t>-</a:t>
            </a:r>
            <a:r>
              <a:rPr lang="en-US" sz="2000" dirty="0" err="1">
                <a:solidFill>
                  <a:srgbClr val="FFFFFF"/>
                </a:solidFill>
              </a:rPr>
              <a:t>Intégrer</a:t>
            </a:r>
            <a:r>
              <a:rPr lang="en-US" sz="2000" dirty="0">
                <a:solidFill>
                  <a:srgbClr val="FFFFFF"/>
                </a:solidFill>
              </a:rPr>
              <a:t> des meta description sur les pages web</a:t>
            </a:r>
          </a:p>
          <a:p>
            <a:pPr indent="-228600" defTabSz="914400">
              <a:spcBef>
                <a:spcPts val="700"/>
              </a:spcBef>
              <a:buClr>
                <a:schemeClr val="tx2"/>
              </a:buClr>
            </a:pPr>
            <a:endParaRPr lang="en-US" sz="2000" dirty="0">
              <a:solidFill>
                <a:srgbClr val="FFFFFF"/>
              </a:solidFill>
            </a:endParaRPr>
          </a:p>
          <a:p>
            <a:pPr indent="-228600" defTabSz="914400">
              <a:spcBef>
                <a:spcPts val="700"/>
              </a:spcBef>
              <a:buClr>
                <a:schemeClr val="tx2"/>
              </a:buClr>
            </a:pPr>
            <a:r>
              <a:rPr lang="en-US" sz="2000" dirty="0">
                <a:solidFill>
                  <a:srgbClr val="FFFFFF"/>
                </a:solidFill>
              </a:rPr>
              <a:t>-Ne pas </a:t>
            </a:r>
            <a:r>
              <a:rPr lang="en-US" sz="2000" dirty="0" err="1">
                <a:solidFill>
                  <a:srgbClr val="FFFFFF"/>
                </a:solidFill>
              </a:rPr>
              <a:t>oublier</a:t>
            </a:r>
            <a:r>
              <a:rPr lang="en-US" sz="2000" dirty="0">
                <a:solidFill>
                  <a:srgbClr val="FFFFFF"/>
                </a:solidFill>
              </a:rPr>
              <a:t> de placer des liens internes entre les pages</a:t>
            </a:r>
          </a:p>
          <a:p>
            <a:pPr indent="-228600" defTabSz="914400">
              <a:spcBef>
                <a:spcPts val="700"/>
              </a:spcBef>
              <a:buClr>
                <a:schemeClr val="tx2"/>
              </a:buClr>
            </a:pPr>
            <a:endParaRPr lang="en-US" sz="2000" dirty="0">
              <a:solidFill>
                <a:srgbClr val="FFFFFF"/>
              </a:solidFill>
            </a:endParaRPr>
          </a:p>
          <a:p>
            <a:pPr indent="-228600" defTabSz="914400">
              <a:spcBef>
                <a:spcPts val="700"/>
              </a:spcBef>
              <a:buClr>
                <a:schemeClr val="tx2"/>
              </a:buClr>
            </a:pPr>
            <a:r>
              <a:rPr lang="en-US" sz="2000" dirty="0">
                <a:solidFill>
                  <a:srgbClr val="FFFFFF"/>
                </a:solidFill>
              </a:rPr>
              <a:t>-</a:t>
            </a:r>
            <a:r>
              <a:rPr lang="en-US" sz="2000" dirty="0" err="1">
                <a:solidFill>
                  <a:srgbClr val="FFFFFF"/>
                </a:solidFill>
              </a:rPr>
              <a:t>Avoir</a:t>
            </a:r>
            <a:r>
              <a:rPr lang="en-US" sz="2000" dirty="0">
                <a:solidFill>
                  <a:srgbClr val="FFFFFF"/>
                </a:solidFill>
              </a:rPr>
              <a:t> un </a:t>
            </a:r>
            <a:r>
              <a:rPr lang="en-US" sz="2000" dirty="0" err="1">
                <a:solidFill>
                  <a:srgbClr val="FFFFFF"/>
                </a:solidFill>
              </a:rPr>
              <a:t>contenu</a:t>
            </a:r>
            <a:r>
              <a:rPr lang="en-US" sz="2000" dirty="0">
                <a:solidFill>
                  <a:srgbClr val="FFFFFF"/>
                </a:solidFill>
              </a:rPr>
              <a:t> riche et pertinent</a:t>
            </a:r>
          </a:p>
          <a:p>
            <a:pPr indent="-228600" defTabSz="914400">
              <a:spcBef>
                <a:spcPts val="700"/>
              </a:spcBef>
              <a:buClr>
                <a:schemeClr val="tx2"/>
              </a:buClr>
            </a:pPr>
            <a:endParaRPr lang="en-US" sz="2000" dirty="0">
              <a:solidFill>
                <a:srgbClr val="FFFFFF"/>
              </a:solidFill>
            </a:endParaRPr>
          </a:p>
          <a:p>
            <a:pPr indent="-228600" defTabSz="914400">
              <a:spcBef>
                <a:spcPts val="700"/>
              </a:spcBef>
              <a:buClr>
                <a:schemeClr val="tx2"/>
              </a:buClr>
            </a:pPr>
            <a:r>
              <a:rPr lang="en-US" sz="2000" dirty="0">
                <a:solidFill>
                  <a:srgbClr val="FFFFFF"/>
                </a:solidFill>
              </a:rPr>
              <a:t>-</a:t>
            </a:r>
            <a:r>
              <a:rPr lang="en-US" sz="2000" dirty="0" err="1">
                <a:solidFill>
                  <a:srgbClr val="FFFFFF"/>
                </a:solidFill>
              </a:rPr>
              <a:t>Hiérarchiser</a:t>
            </a:r>
            <a:r>
              <a:rPr lang="en-US" sz="2000" dirty="0">
                <a:solidFill>
                  <a:srgbClr val="FFFFFF"/>
                </a:solidFill>
              </a:rPr>
              <a:t> le </a:t>
            </a:r>
            <a:r>
              <a:rPr lang="en-US" sz="2000" dirty="0" err="1">
                <a:solidFill>
                  <a:srgbClr val="FFFFFF"/>
                </a:solidFill>
              </a:rPr>
              <a:t>contenu</a:t>
            </a:r>
            <a:r>
              <a:rPr lang="en-US" sz="2000" dirty="0">
                <a:solidFill>
                  <a:srgbClr val="FFFFFF"/>
                </a:solidFill>
              </a:rPr>
              <a:t> à </a:t>
            </a:r>
            <a:r>
              <a:rPr lang="en-US" sz="2000" dirty="0" err="1">
                <a:solidFill>
                  <a:srgbClr val="FFFFFF"/>
                </a:solidFill>
              </a:rPr>
              <a:t>l’aide</a:t>
            </a:r>
            <a:r>
              <a:rPr lang="en-US" sz="2000" dirty="0">
                <a:solidFill>
                  <a:srgbClr val="FFFFFF"/>
                </a:solidFill>
              </a:rPr>
              <a:t> des </a:t>
            </a:r>
            <a:r>
              <a:rPr lang="en-US" sz="2000" dirty="0" err="1">
                <a:solidFill>
                  <a:srgbClr val="FFFFFF"/>
                </a:solidFill>
              </a:rPr>
              <a:t>balises</a:t>
            </a:r>
            <a:r>
              <a:rPr lang="en-US" sz="2000" dirty="0">
                <a:solidFill>
                  <a:srgbClr val="FFFFFF"/>
                </a:solidFill>
              </a:rPr>
              <a:t> </a:t>
            </a:r>
            <a:r>
              <a:rPr lang="en-US" sz="2000" dirty="0" err="1">
                <a:solidFill>
                  <a:srgbClr val="FFFFFF"/>
                </a:solidFill>
              </a:rPr>
              <a:t>sémantiques</a:t>
            </a:r>
            <a:r>
              <a:rPr lang="en-US" sz="2000" dirty="0">
                <a:solidFill>
                  <a:srgbClr val="FFFFFF"/>
                </a:solidFill>
              </a:rPr>
              <a:t> H1, H2, …</a:t>
            </a:r>
          </a:p>
          <a:p>
            <a:pPr indent="-228600" defTabSz="914400">
              <a:spcBef>
                <a:spcPts val="700"/>
              </a:spcBef>
              <a:buClr>
                <a:schemeClr val="tx2"/>
              </a:buClr>
            </a:pPr>
            <a:endParaRPr lang="en-US" sz="2000" dirty="0">
              <a:solidFill>
                <a:srgbClr val="FFFFFF"/>
              </a:solidFill>
            </a:endParaRPr>
          </a:p>
          <a:p>
            <a:pPr indent="-228600" defTabSz="914400">
              <a:spcBef>
                <a:spcPts val="700"/>
              </a:spcBef>
              <a:buClr>
                <a:schemeClr val="tx2"/>
              </a:buClr>
            </a:pPr>
            <a:r>
              <a:rPr lang="en-US" sz="2000" dirty="0">
                <a:solidFill>
                  <a:srgbClr val="FFFFFF"/>
                </a:solidFill>
              </a:rPr>
              <a:t>-</a:t>
            </a:r>
            <a:r>
              <a:rPr lang="en-US" sz="2000" dirty="0" err="1">
                <a:solidFill>
                  <a:srgbClr val="FFFFFF"/>
                </a:solidFill>
              </a:rPr>
              <a:t>Rendre</a:t>
            </a:r>
            <a:r>
              <a:rPr lang="en-US" sz="2000" dirty="0">
                <a:solidFill>
                  <a:srgbClr val="FFFFFF"/>
                </a:solidFill>
              </a:rPr>
              <a:t> le site responsive</a:t>
            </a:r>
          </a:p>
          <a:p>
            <a:pPr indent="-228600" defTabSz="914400">
              <a:spcBef>
                <a:spcPts val="700"/>
              </a:spcBef>
              <a:buClr>
                <a:schemeClr val="tx2"/>
              </a:buClr>
            </a:pPr>
            <a:endParaRPr lang="en-US" sz="1600" b="1" dirty="0">
              <a:solidFill>
                <a:srgbClr val="FFFFFF"/>
              </a:solidFill>
            </a:endParaRPr>
          </a:p>
          <a:p>
            <a:pPr indent="-228600" defTabSz="914400">
              <a:spcBef>
                <a:spcPts val="700"/>
              </a:spcBef>
              <a:buClr>
                <a:schemeClr val="tx2"/>
              </a:buClr>
            </a:pPr>
            <a:endParaRPr lang="en-US" sz="1600" b="1" dirty="0">
              <a:solidFill>
                <a:srgbClr val="FFFFFF"/>
              </a:solidFill>
            </a:endParaRPr>
          </a:p>
          <a:p>
            <a:pPr indent="-228600" defTabSz="914400">
              <a:spcBef>
                <a:spcPts val="700"/>
              </a:spcBef>
              <a:buClr>
                <a:schemeClr val="tx2"/>
              </a:buClr>
            </a:pPr>
            <a:endParaRPr lang="en-US" sz="1600" b="1" dirty="0">
              <a:solidFill>
                <a:srgbClr val="FFFFFF"/>
              </a:solidFill>
            </a:endParaRPr>
          </a:p>
          <a:p>
            <a:pPr indent="-228600" defTabSz="914400">
              <a:spcBef>
                <a:spcPts val="700"/>
              </a:spcBef>
              <a:buClr>
                <a:schemeClr val="tx2"/>
              </a:buClr>
            </a:pPr>
            <a:endParaRPr lang="en-US" sz="1600" b="1" dirty="0">
              <a:solidFill>
                <a:srgbClr val="FFFFFF"/>
              </a:solidFill>
            </a:endParaRPr>
          </a:p>
          <a:p>
            <a:pPr indent="-228600" defTabSz="914400">
              <a:spcBef>
                <a:spcPts val="700"/>
              </a:spcBef>
              <a:buClr>
                <a:schemeClr val="tx2"/>
              </a:buClr>
            </a:pPr>
            <a:endParaRPr lang="en-US" sz="1600" dirty="0">
              <a:solidFill>
                <a:srgbClr val="FFFFFF"/>
              </a:solidFill>
            </a:endParaRPr>
          </a:p>
        </p:txBody>
      </p:sp>
      <p:sp>
        <p:nvSpPr>
          <p:cNvPr id="17" name="Rectangle 16">
            <a:extLst>
              <a:ext uri="{FF2B5EF4-FFF2-40B4-BE49-F238E27FC236}">
                <a16:creationId xmlns:a16="http://schemas.microsoft.com/office/drawing/2014/main" id="{C210F25C-CE5B-4125-9D89-A1A780B2CF94}"/>
              </a:ext>
            </a:extLst>
          </p:cNvPr>
          <p:cNvSpPr/>
          <p:nvPr/>
        </p:nvSpPr>
        <p:spPr>
          <a:xfrm>
            <a:off x="2936033" y="1720840"/>
            <a:ext cx="6096000" cy="2139047"/>
          </a:xfrm>
          <a:prstGeom prst="rect">
            <a:avLst/>
          </a:prstGeom>
        </p:spPr>
        <p:txBody>
          <a:bodyPr>
            <a:spAutoFit/>
          </a:bodyPr>
          <a:lstStyle/>
          <a:p>
            <a:pPr>
              <a:spcAft>
                <a:spcPts val="600"/>
              </a:spcAft>
            </a:pPr>
            <a:r>
              <a:rPr lang="fr-FR" b="1"/>
              <a:t> </a:t>
            </a:r>
          </a:p>
          <a:p>
            <a:pPr>
              <a:spcAft>
                <a:spcPts val="600"/>
              </a:spcAft>
            </a:pPr>
            <a:endParaRPr lang="fr-FR"/>
          </a:p>
          <a:p>
            <a:pPr>
              <a:spcAft>
                <a:spcPts val="600"/>
              </a:spcAft>
            </a:pPr>
            <a:endParaRPr lang="fr-FR"/>
          </a:p>
          <a:p>
            <a:pPr>
              <a:spcAft>
                <a:spcPts val="600"/>
              </a:spcAft>
            </a:pPr>
            <a:endParaRPr lang="fr-FR"/>
          </a:p>
          <a:p>
            <a:pPr>
              <a:spcAft>
                <a:spcPts val="600"/>
              </a:spcAft>
            </a:pPr>
            <a:endParaRPr lang="fr-FR"/>
          </a:p>
          <a:p>
            <a:pPr>
              <a:spcAft>
                <a:spcPts val="600"/>
              </a:spcAft>
            </a:pPr>
            <a:endParaRPr lang="fr-FR"/>
          </a:p>
        </p:txBody>
      </p:sp>
    </p:spTree>
    <p:extLst>
      <p:ext uri="{BB962C8B-B14F-4D97-AF65-F5344CB8AC3E}">
        <p14:creationId xmlns:p14="http://schemas.microsoft.com/office/powerpoint/2010/main" val="50678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6EF530-75FC-4976-A39D-87A5DFE9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3">
            <a:extLst>
              <a:ext uri="{FF2B5EF4-FFF2-40B4-BE49-F238E27FC236}">
                <a16:creationId xmlns:a16="http://schemas.microsoft.com/office/drawing/2014/main" id="{368ECFAF-FF94-4771-B4BD-B28D909D4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re 1">
            <a:extLst>
              <a:ext uri="{FF2B5EF4-FFF2-40B4-BE49-F238E27FC236}">
                <a16:creationId xmlns:a16="http://schemas.microsoft.com/office/drawing/2014/main" id="{1F48CB75-757A-4B2E-9452-A2C4035A6D90}"/>
              </a:ext>
            </a:extLst>
          </p:cNvPr>
          <p:cNvSpPr>
            <a:spLocks noGrp="1"/>
          </p:cNvSpPr>
          <p:nvPr>
            <p:ph type="ctrTitle"/>
          </p:nvPr>
        </p:nvSpPr>
        <p:spPr>
          <a:xfrm>
            <a:off x="488739" y="214857"/>
            <a:ext cx="6541704" cy="4339177"/>
          </a:xfrm>
        </p:spPr>
        <p:txBody>
          <a:bodyPr>
            <a:normAutofit/>
          </a:bodyPr>
          <a:lstStyle/>
          <a:p>
            <a:pPr algn="l"/>
            <a:r>
              <a:rPr lang="fr-FR" sz="6000" dirty="0"/>
              <a:t>démonstration</a:t>
            </a:r>
            <a:endParaRPr lang="fr-FR" sz="4000" dirty="0"/>
          </a:p>
        </p:txBody>
      </p:sp>
      <p:sp>
        <p:nvSpPr>
          <p:cNvPr id="14" name="Rectangle 13">
            <a:extLst>
              <a:ext uri="{FF2B5EF4-FFF2-40B4-BE49-F238E27FC236}">
                <a16:creationId xmlns:a16="http://schemas.microsoft.com/office/drawing/2014/main" id="{E9851F7A-B016-4A91-85E3-61FE4869C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descr="Une image contenant bâtiment&#10;&#10;Description générée automatiquement">
            <a:extLst>
              <a:ext uri="{FF2B5EF4-FFF2-40B4-BE49-F238E27FC236}">
                <a16:creationId xmlns:a16="http://schemas.microsoft.com/office/drawing/2014/main" id="{5F08C36D-EF34-4588-B5D8-0F84CD054119}"/>
              </a:ext>
            </a:extLst>
          </p:cNvPr>
          <p:cNvPicPr>
            <a:picLocks noChangeAspect="1"/>
          </p:cNvPicPr>
          <p:nvPr/>
        </p:nvPicPr>
        <p:blipFill rotWithShape="1">
          <a:blip r:embed="rId2"/>
          <a:srcRect l="9435" t="15801" r="11178" b="16294"/>
          <a:stretch/>
        </p:blipFill>
        <p:spPr>
          <a:xfrm>
            <a:off x="7324530" y="1497563"/>
            <a:ext cx="4516016" cy="3862874"/>
          </a:xfrm>
          <a:prstGeom prst="rect">
            <a:avLst/>
          </a:prstGeom>
        </p:spPr>
      </p:pic>
    </p:spTree>
    <p:extLst>
      <p:ext uri="{BB962C8B-B14F-4D97-AF65-F5344CB8AC3E}">
        <p14:creationId xmlns:p14="http://schemas.microsoft.com/office/powerpoint/2010/main" val="211801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04BEACE-FBD5-4931-8952-859B19071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0" y="0"/>
            <a:ext cx="1193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F17926-5C6B-4A51-A209-3B4188C73171}"/>
              </a:ext>
            </a:extLst>
          </p:cNvPr>
          <p:cNvSpPr>
            <a:spLocks noGrp="1"/>
          </p:cNvSpPr>
          <p:nvPr>
            <p:ph type="ctrTitle"/>
          </p:nvPr>
        </p:nvSpPr>
        <p:spPr>
          <a:xfrm>
            <a:off x="1358900" y="4959493"/>
            <a:ext cx="9474200" cy="1163835"/>
          </a:xfrm>
        </p:spPr>
        <p:txBody>
          <a:bodyPr anchor="t">
            <a:normAutofit fontScale="90000"/>
          </a:bodyPr>
          <a:lstStyle/>
          <a:p>
            <a:r>
              <a:rPr lang="fr-FR" sz="8000" dirty="0"/>
              <a:t>conclusion</a:t>
            </a:r>
          </a:p>
        </p:txBody>
      </p:sp>
      <p:sp>
        <p:nvSpPr>
          <p:cNvPr id="53" name="Freeform: Shape 52">
            <a:extLst>
              <a:ext uri="{FF2B5EF4-FFF2-40B4-BE49-F238E27FC236}">
                <a16:creationId xmlns:a16="http://schemas.microsoft.com/office/drawing/2014/main" id="{814DE93B-CEEE-42C4-BC4F-6979111A9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370" y="640080"/>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9" name="Image 8" descr="Une image contenant jouet&#10;&#10;Description générée automatiquement">
            <a:extLst>
              <a:ext uri="{FF2B5EF4-FFF2-40B4-BE49-F238E27FC236}">
                <a16:creationId xmlns:a16="http://schemas.microsoft.com/office/drawing/2014/main" id="{77A07360-C499-4D01-8CE8-B3EB36B605D0}"/>
              </a:ext>
            </a:extLst>
          </p:cNvPr>
          <p:cNvPicPr>
            <a:picLocks noChangeAspect="1"/>
          </p:cNvPicPr>
          <p:nvPr/>
        </p:nvPicPr>
        <p:blipFill rotWithShape="1">
          <a:blip r:embed="rId2"/>
          <a:srcRect t="60" r="-2" b="58"/>
          <a:stretch/>
        </p:blipFill>
        <p:spPr>
          <a:xfrm>
            <a:off x="760095" y="734671"/>
            <a:ext cx="3172463" cy="3168646"/>
          </a:xfrm>
          <a:custGeom>
            <a:avLst/>
            <a:gdLst>
              <a:gd name="connsiteX0" fmla="*/ 1499301 w 2998601"/>
              <a:gd name="connsiteY0" fmla="*/ 0 h 2994963"/>
              <a:gd name="connsiteX1" fmla="*/ 1528395 w 2998601"/>
              <a:gd name="connsiteY1" fmla="*/ 2727 h 2994963"/>
              <a:gd name="connsiteX2" fmla="*/ 1556581 w 2998601"/>
              <a:gd name="connsiteY2" fmla="*/ 10001 h 2994963"/>
              <a:gd name="connsiteX3" fmla="*/ 1583858 w 2998601"/>
              <a:gd name="connsiteY3" fmla="*/ 20912 h 2994963"/>
              <a:gd name="connsiteX4" fmla="*/ 1612043 w 2998601"/>
              <a:gd name="connsiteY4" fmla="*/ 34550 h 2994963"/>
              <a:gd name="connsiteX5" fmla="*/ 1638411 w 2998601"/>
              <a:gd name="connsiteY5" fmla="*/ 50007 h 2994963"/>
              <a:gd name="connsiteX6" fmla="*/ 1665688 w 2998601"/>
              <a:gd name="connsiteY6" fmla="*/ 66373 h 2994963"/>
              <a:gd name="connsiteX7" fmla="*/ 1692964 w 2998601"/>
              <a:gd name="connsiteY7" fmla="*/ 80920 h 2994963"/>
              <a:gd name="connsiteX8" fmla="*/ 1720240 w 2998601"/>
              <a:gd name="connsiteY8" fmla="*/ 95468 h 2994963"/>
              <a:gd name="connsiteX9" fmla="*/ 1746608 w 2998601"/>
              <a:gd name="connsiteY9" fmla="*/ 106378 h 2994963"/>
              <a:gd name="connsiteX10" fmla="*/ 1775703 w 2998601"/>
              <a:gd name="connsiteY10" fmla="*/ 113652 h 2994963"/>
              <a:gd name="connsiteX11" fmla="*/ 1803888 w 2998601"/>
              <a:gd name="connsiteY11" fmla="*/ 117289 h 2994963"/>
              <a:gd name="connsiteX12" fmla="*/ 1833892 w 2998601"/>
              <a:gd name="connsiteY12" fmla="*/ 117289 h 2994963"/>
              <a:gd name="connsiteX13" fmla="*/ 1864806 w 2998601"/>
              <a:gd name="connsiteY13" fmla="*/ 115471 h 2994963"/>
              <a:gd name="connsiteX14" fmla="*/ 1895719 w 2998601"/>
              <a:gd name="connsiteY14" fmla="*/ 111834 h 2994963"/>
              <a:gd name="connsiteX15" fmla="*/ 1926633 w 2998601"/>
              <a:gd name="connsiteY15" fmla="*/ 107288 h 2994963"/>
              <a:gd name="connsiteX16" fmla="*/ 1957546 w 2998601"/>
              <a:gd name="connsiteY16" fmla="*/ 103651 h 2994963"/>
              <a:gd name="connsiteX17" fmla="*/ 1988460 w 2998601"/>
              <a:gd name="connsiteY17" fmla="*/ 100923 h 2994963"/>
              <a:gd name="connsiteX18" fmla="*/ 2017554 w 2998601"/>
              <a:gd name="connsiteY18" fmla="*/ 101832 h 2994963"/>
              <a:gd name="connsiteX19" fmla="*/ 2045740 w 2998601"/>
              <a:gd name="connsiteY19" fmla="*/ 105469 h 2994963"/>
              <a:gd name="connsiteX20" fmla="*/ 2073017 w 2998601"/>
              <a:gd name="connsiteY20" fmla="*/ 113652 h 2994963"/>
              <a:gd name="connsiteX21" fmla="*/ 2095748 w 2998601"/>
              <a:gd name="connsiteY21" fmla="*/ 125472 h 2994963"/>
              <a:gd name="connsiteX22" fmla="*/ 2117568 w 2998601"/>
              <a:gd name="connsiteY22" fmla="*/ 140929 h 2994963"/>
              <a:gd name="connsiteX23" fmla="*/ 2136662 w 2998601"/>
              <a:gd name="connsiteY23" fmla="*/ 159113 h 2994963"/>
              <a:gd name="connsiteX24" fmla="*/ 2155756 w 2998601"/>
              <a:gd name="connsiteY24" fmla="*/ 180025 h 2994963"/>
              <a:gd name="connsiteX25" fmla="*/ 2173031 w 2998601"/>
              <a:gd name="connsiteY25" fmla="*/ 201846 h 2994963"/>
              <a:gd name="connsiteX26" fmla="*/ 2190306 w 2998601"/>
              <a:gd name="connsiteY26" fmla="*/ 224577 h 2994963"/>
              <a:gd name="connsiteX27" fmla="*/ 2207581 w 2998601"/>
              <a:gd name="connsiteY27" fmla="*/ 247307 h 2994963"/>
              <a:gd name="connsiteX28" fmla="*/ 2224856 w 2998601"/>
              <a:gd name="connsiteY28" fmla="*/ 269128 h 2994963"/>
              <a:gd name="connsiteX29" fmla="*/ 2243041 w 2998601"/>
              <a:gd name="connsiteY29" fmla="*/ 290040 h 2994963"/>
              <a:gd name="connsiteX30" fmla="*/ 2263953 w 2998601"/>
              <a:gd name="connsiteY30" fmla="*/ 308225 h 2994963"/>
              <a:gd name="connsiteX31" fmla="*/ 2283956 w 2998601"/>
              <a:gd name="connsiteY31" fmla="*/ 324591 h 2994963"/>
              <a:gd name="connsiteX32" fmla="*/ 2306686 w 2998601"/>
              <a:gd name="connsiteY32" fmla="*/ 337319 h 2994963"/>
              <a:gd name="connsiteX33" fmla="*/ 2331235 w 2998601"/>
              <a:gd name="connsiteY33" fmla="*/ 348230 h 2994963"/>
              <a:gd name="connsiteX34" fmla="*/ 2357602 w 2998601"/>
              <a:gd name="connsiteY34" fmla="*/ 357322 h 2994963"/>
              <a:gd name="connsiteX35" fmla="*/ 2384878 w 2998601"/>
              <a:gd name="connsiteY35" fmla="*/ 365505 h 2994963"/>
              <a:gd name="connsiteX36" fmla="*/ 2412155 w 2998601"/>
              <a:gd name="connsiteY36" fmla="*/ 372779 h 2994963"/>
              <a:gd name="connsiteX37" fmla="*/ 2440341 w 2998601"/>
              <a:gd name="connsiteY37" fmla="*/ 380053 h 2994963"/>
              <a:gd name="connsiteX38" fmla="*/ 2466708 w 2998601"/>
              <a:gd name="connsiteY38" fmla="*/ 388236 h 2994963"/>
              <a:gd name="connsiteX39" fmla="*/ 2493075 w 2998601"/>
              <a:gd name="connsiteY39" fmla="*/ 397328 h 2994963"/>
              <a:gd name="connsiteX40" fmla="*/ 2517624 w 2998601"/>
              <a:gd name="connsiteY40" fmla="*/ 408239 h 2994963"/>
              <a:gd name="connsiteX41" fmla="*/ 2539446 w 2998601"/>
              <a:gd name="connsiteY41" fmla="*/ 421877 h 2994963"/>
              <a:gd name="connsiteX42" fmla="*/ 2559449 w 2998601"/>
              <a:gd name="connsiteY42" fmla="*/ 438243 h 2994963"/>
              <a:gd name="connsiteX43" fmla="*/ 2575814 w 2998601"/>
              <a:gd name="connsiteY43" fmla="*/ 458246 h 2994963"/>
              <a:gd name="connsiteX44" fmla="*/ 2589453 w 2998601"/>
              <a:gd name="connsiteY44" fmla="*/ 480067 h 2994963"/>
              <a:gd name="connsiteX45" fmla="*/ 2600363 w 2998601"/>
              <a:gd name="connsiteY45" fmla="*/ 504615 h 2994963"/>
              <a:gd name="connsiteX46" fmla="*/ 2609455 w 2998601"/>
              <a:gd name="connsiteY46" fmla="*/ 530983 h 2994963"/>
              <a:gd name="connsiteX47" fmla="*/ 2617638 w 2998601"/>
              <a:gd name="connsiteY47" fmla="*/ 557350 h 2994963"/>
              <a:gd name="connsiteX48" fmla="*/ 2624912 w 2998601"/>
              <a:gd name="connsiteY48" fmla="*/ 585536 h 2994963"/>
              <a:gd name="connsiteX49" fmla="*/ 2632186 w 2998601"/>
              <a:gd name="connsiteY49" fmla="*/ 612812 h 2994963"/>
              <a:gd name="connsiteX50" fmla="*/ 2640369 w 2998601"/>
              <a:gd name="connsiteY50" fmla="*/ 640089 h 2994963"/>
              <a:gd name="connsiteX51" fmla="*/ 2649461 w 2998601"/>
              <a:gd name="connsiteY51" fmla="*/ 666457 h 2994963"/>
              <a:gd name="connsiteX52" fmla="*/ 2660371 w 2998601"/>
              <a:gd name="connsiteY52" fmla="*/ 691006 h 2994963"/>
              <a:gd name="connsiteX53" fmla="*/ 2673101 w 2998601"/>
              <a:gd name="connsiteY53" fmla="*/ 713736 h 2994963"/>
              <a:gd name="connsiteX54" fmla="*/ 2689467 w 2998601"/>
              <a:gd name="connsiteY54" fmla="*/ 733739 h 2994963"/>
              <a:gd name="connsiteX55" fmla="*/ 2707651 w 2998601"/>
              <a:gd name="connsiteY55" fmla="*/ 754651 h 2994963"/>
              <a:gd name="connsiteX56" fmla="*/ 2728563 w 2998601"/>
              <a:gd name="connsiteY56" fmla="*/ 772835 h 2994963"/>
              <a:gd name="connsiteX57" fmla="*/ 2750385 w 2998601"/>
              <a:gd name="connsiteY57" fmla="*/ 790110 h 2994963"/>
              <a:gd name="connsiteX58" fmla="*/ 2774024 w 2998601"/>
              <a:gd name="connsiteY58" fmla="*/ 807385 h 2994963"/>
              <a:gd name="connsiteX59" fmla="*/ 2796754 w 2998601"/>
              <a:gd name="connsiteY59" fmla="*/ 824660 h 2994963"/>
              <a:gd name="connsiteX60" fmla="*/ 2818576 w 2998601"/>
              <a:gd name="connsiteY60" fmla="*/ 841936 h 2994963"/>
              <a:gd name="connsiteX61" fmla="*/ 2839487 w 2998601"/>
              <a:gd name="connsiteY61" fmla="*/ 861029 h 2994963"/>
              <a:gd name="connsiteX62" fmla="*/ 2857672 w 2998601"/>
              <a:gd name="connsiteY62" fmla="*/ 880123 h 2994963"/>
              <a:gd name="connsiteX63" fmla="*/ 2873129 w 2998601"/>
              <a:gd name="connsiteY63" fmla="*/ 901944 h 2994963"/>
              <a:gd name="connsiteX64" fmla="*/ 2884949 w 2998601"/>
              <a:gd name="connsiteY64" fmla="*/ 924674 h 2994963"/>
              <a:gd name="connsiteX65" fmla="*/ 2893132 w 2998601"/>
              <a:gd name="connsiteY65" fmla="*/ 951951 h 2994963"/>
              <a:gd name="connsiteX66" fmla="*/ 2896768 w 2998601"/>
              <a:gd name="connsiteY66" fmla="*/ 980137 h 2994963"/>
              <a:gd name="connsiteX67" fmla="*/ 2897678 w 2998601"/>
              <a:gd name="connsiteY67" fmla="*/ 1009232 h 2994963"/>
              <a:gd name="connsiteX68" fmla="*/ 2894950 w 2998601"/>
              <a:gd name="connsiteY68" fmla="*/ 1040145 h 2994963"/>
              <a:gd name="connsiteX69" fmla="*/ 2891313 w 2998601"/>
              <a:gd name="connsiteY69" fmla="*/ 1071058 h 2994963"/>
              <a:gd name="connsiteX70" fmla="*/ 2886767 w 2998601"/>
              <a:gd name="connsiteY70" fmla="*/ 1101972 h 2994963"/>
              <a:gd name="connsiteX71" fmla="*/ 2883130 w 2998601"/>
              <a:gd name="connsiteY71" fmla="*/ 1132885 h 2994963"/>
              <a:gd name="connsiteX72" fmla="*/ 2881312 w 2998601"/>
              <a:gd name="connsiteY72" fmla="*/ 1163799 h 2994963"/>
              <a:gd name="connsiteX73" fmla="*/ 2881312 w 2998601"/>
              <a:gd name="connsiteY73" fmla="*/ 1193803 h 2994963"/>
              <a:gd name="connsiteX74" fmla="*/ 2884949 w 2998601"/>
              <a:gd name="connsiteY74" fmla="*/ 1221988 h 2994963"/>
              <a:gd name="connsiteX75" fmla="*/ 2892222 w 2998601"/>
              <a:gd name="connsiteY75" fmla="*/ 1250174 h 2994963"/>
              <a:gd name="connsiteX76" fmla="*/ 2903133 w 2998601"/>
              <a:gd name="connsiteY76" fmla="*/ 1276542 h 2994963"/>
              <a:gd name="connsiteX77" fmla="*/ 2917681 w 2998601"/>
              <a:gd name="connsiteY77" fmla="*/ 1303818 h 2994963"/>
              <a:gd name="connsiteX78" fmla="*/ 2932228 w 2998601"/>
              <a:gd name="connsiteY78" fmla="*/ 1331095 h 2994963"/>
              <a:gd name="connsiteX79" fmla="*/ 2948594 w 2998601"/>
              <a:gd name="connsiteY79" fmla="*/ 1358371 h 2994963"/>
              <a:gd name="connsiteX80" fmla="*/ 2964050 w 2998601"/>
              <a:gd name="connsiteY80" fmla="*/ 1384739 h 2994963"/>
              <a:gd name="connsiteX81" fmla="*/ 2977689 w 2998601"/>
              <a:gd name="connsiteY81" fmla="*/ 1412924 h 2994963"/>
              <a:gd name="connsiteX82" fmla="*/ 2988599 w 2998601"/>
              <a:gd name="connsiteY82" fmla="*/ 1440201 h 2994963"/>
              <a:gd name="connsiteX83" fmla="*/ 2995873 w 2998601"/>
              <a:gd name="connsiteY83" fmla="*/ 1468387 h 2994963"/>
              <a:gd name="connsiteX84" fmla="*/ 2998601 w 2998601"/>
              <a:gd name="connsiteY84" fmla="*/ 1497481 h 2994963"/>
              <a:gd name="connsiteX85" fmla="*/ 2995873 w 2998601"/>
              <a:gd name="connsiteY85" fmla="*/ 1526576 h 2994963"/>
              <a:gd name="connsiteX86" fmla="*/ 2988599 w 2998601"/>
              <a:gd name="connsiteY86" fmla="*/ 1554762 h 2994963"/>
              <a:gd name="connsiteX87" fmla="*/ 2977689 w 2998601"/>
              <a:gd name="connsiteY87" fmla="*/ 1582039 h 2994963"/>
              <a:gd name="connsiteX88" fmla="*/ 2964050 w 2998601"/>
              <a:gd name="connsiteY88" fmla="*/ 1610224 h 2994963"/>
              <a:gd name="connsiteX89" fmla="*/ 2948594 w 2998601"/>
              <a:gd name="connsiteY89" fmla="*/ 1636592 h 2994963"/>
              <a:gd name="connsiteX90" fmla="*/ 2932228 w 2998601"/>
              <a:gd name="connsiteY90" fmla="*/ 1663869 h 2994963"/>
              <a:gd name="connsiteX91" fmla="*/ 2917681 w 2998601"/>
              <a:gd name="connsiteY91" fmla="*/ 1691145 h 2994963"/>
              <a:gd name="connsiteX92" fmla="*/ 2903133 w 2998601"/>
              <a:gd name="connsiteY92" fmla="*/ 1718421 h 2994963"/>
              <a:gd name="connsiteX93" fmla="*/ 2892222 w 2998601"/>
              <a:gd name="connsiteY93" fmla="*/ 1744789 h 2994963"/>
              <a:gd name="connsiteX94" fmla="*/ 2884949 w 2998601"/>
              <a:gd name="connsiteY94" fmla="*/ 1772975 h 2994963"/>
              <a:gd name="connsiteX95" fmla="*/ 2881312 w 2998601"/>
              <a:gd name="connsiteY95" fmla="*/ 1801160 h 2994963"/>
              <a:gd name="connsiteX96" fmla="*/ 2881312 w 2998601"/>
              <a:gd name="connsiteY96" fmla="*/ 1831165 h 2994963"/>
              <a:gd name="connsiteX97" fmla="*/ 2883130 w 2998601"/>
              <a:gd name="connsiteY97" fmla="*/ 1862078 h 2994963"/>
              <a:gd name="connsiteX98" fmla="*/ 2886767 w 2998601"/>
              <a:gd name="connsiteY98" fmla="*/ 1892991 h 2994963"/>
              <a:gd name="connsiteX99" fmla="*/ 2891313 w 2998601"/>
              <a:gd name="connsiteY99" fmla="*/ 1923905 h 2994963"/>
              <a:gd name="connsiteX100" fmla="*/ 2894950 w 2998601"/>
              <a:gd name="connsiteY100" fmla="*/ 1954818 h 2994963"/>
              <a:gd name="connsiteX101" fmla="*/ 2897678 w 2998601"/>
              <a:gd name="connsiteY101" fmla="*/ 1985731 h 2994963"/>
              <a:gd name="connsiteX102" fmla="*/ 2896768 w 2998601"/>
              <a:gd name="connsiteY102" fmla="*/ 2014827 h 2994963"/>
              <a:gd name="connsiteX103" fmla="*/ 2893132 w 2998601"/>
              <a:gd name="connsiteY103" fmla="*/ 2043013 h 2994963"/>
              <a:gd name="connsiteX104" fmla="*/ 2884949 w 2998601"/>
              <a:gd name="connsiteY104" fmla="*/ 2070289 h 2994963"/>
              <a:gd name="connsiteX105" fmla="*/ 2873129 w 2998601"/>
              <a:gd name="connsiteY105" fmla="*/ 2093019 h 2994963"/>
              <a:gd name="connsiteX106" fmla="*/ 2857672 w 2998601"/>
              <a:gd name="connsiteY106" fmla="*/ 2114841 h 2994963"/>
              <a:gd name="connsiteX107" fmla="*/ 2839487 w 2998601"/>
              <a:gd name="connsiteY107" fmla="*/ 2133934 h 2994963"/>
              <a:gd name="connsiteX108" fmla="*/ 2818576 w 2998601"/>
              <a:gd name="connsiteY108" fmla="*/ 2153027 h 2994963"/>
              <a:gd name="connsiteX109" fmla="*/ 2796754 w 2998601"/>
              <a:gd name="connsiteY109" fmla="*/ 2170303 h 2994963"/>
              <a:gd name="connsiteX110" fmla="*/ 2774024 w 2998601"/>
              <a:gd name="connsiteY110" fmla="*/ 2187578 h 2994963"/>
              <a:gd name="connsiteX111" fmla="*/ 2750385 w 2998601"/>
              <a:gd name="connsiteY111" fmla="*/ 2204853 h 2994963"/>
              <a:gd name="connsiteX112" fmla="*/ 2728563 w 2998601"/>
              <a:gd name="connsiteY112" fmla="*/ 2222128 h 2994963"/>
              <a:gd name="connsiteX113" fmla="*/ 2707651 w 2998601"/>
              <a:gd name="connsiteY113" fmla="*/ 2240312 h 2994963"/>
              <a:gd name="connsiteX114" fmla="*/ 2689467 w 2998601"/>
              <a:gd name="connsiteY114" fmla="*/ 2261224 h 2994963"/>
              <a:gd name="connsiteX115" fmla="*/ 2673101 w 2998601"/>
              <a:gd name="connsiteY115" fmla="*/ 2281227 h 2994963"/>
              <a:gd name="connsiteX116" fmla="*/ 2660371 w 2998601"/>
              <a:gd name="connsiteY116" fmla="*/ 2303957 h 2994963"/>
              <a:gd name="connsiteX117" fmla="*/ 2649461 w 2998601"/>
              <a:gd name="connsiteY117" fmla="*/ 2328506 h 2994963"/>
              <a:gd name="connsiteX118" fmla="*/ 2640369 w 2998601"/>
              <a:gd name="connsiteY118" fmla="*/ 2354874 h 2994963"/>
              <a:gd name="connsiteX119" fmla="*/ 2632186 w 2998601"/>
              <a:gd name="connsiteY119" fmla="*/ 2382151 h 2994963"/>
              <a:gd name="connsiteX120" fmla="*/ 2624912 w 2998601"/>
              <a:gd name="connsiteY120" fmla="*/ 2409427 h 2994963"/>
              <a:gd name="connsiteX121" fmla="*/ 2617638 w 2998601"/>
              <a:gd name="connsiteY121" fmla="*/ 2437613 h 2994963"/>
              <a:gd name="connsiteX122" fmla="*/ 2609455 w 2998601"/>
              <a:gd name="connsiteY122" fmla="*/ 2463980 h 2994963"/>
              <a:gd name="connsiteX123" fmla="*/ 2600363 w 2998601"/>
              <a:gd name="connsiteY123" fmla="*/ 2490347 h 2994963"/>
              <a:gd name="connsiteX124" fmla="*/ 2589453 w 2998601"/>
              <a:gd name="connsiteY124" fmla="*/ 2514896 h 2994963"/>
              <a:gd name="connsiteX125" fmla="*/ 2575814 w 2998601"/>
              <a:gd name="connsiteY125" fmla="*/ 2536718 h 2994963"/>
              <a:gd name="connsiteX126" fmla="*/ 2559449 w 2998601"/>
              <a:gd name="connsiteY126" fmla="*/ 2556720 h 2994963"/>
              <a:gd name="connsiteX127" fmla="*/ 2539446 w 2998601"/>
              <a:gd name="connsiteY127" fmla="*/ 2573086 h 2994963"/>
              <a:gd name="connsiteX128" fmla="*/ 2517624 w 2998601"/>
              <a:gd name="connsiteY128" fmla="*/ 2586724 h 2994963"/>
              <a:gd name="connsiteX129" fmla="*/ 2493075 w 2998601"/>
              <a:gd name="connsiteY129" fmla="*/ 2597635 h 2994963"/>
              <a:gd name="connsiteX130" fmla="*/ 2466708 w 2998601"/>
              <a:gd name="connsiteY130" fmla="*/ 2606727 h 2994963"/>
              <a:gd name="connsiteX131" fmla="*/ 2440341 w 2998601"/>
              <a:gd name="connsiteY131" fmla="*/ 2614910 h 2994963"/>
              <a:gd name="connsiteX132" fmla="*/ 2412155 w 2998601"/>
              <a:gd name="connsiteY132" fmla="*/ 2622184 h 2994963"/>
              <a:gd name="connsiteX133" fmla="*/ 2384878 w 2998601"/>
              <a:gd name="connsiteY133" fmla="*/ 2629458 h 2994963"/>
              <a:gd name="connsiteX134" fmla="*/ 2357602 w 2998601"/>
              <a:gd name="connsiteY134" fmla="*/ 2637641 h 2994963"/>
              <a:gd name="connsiteX135" fmla="*/ 2331235 w 2998601"/>
              <a:gd name="connsiteY135" fmla="*/ 2646733 h 2994963"/>
              <a:gd name="connsiteX136" fmla="*/ 2306686 w 2998601"/>
              <a:gd name="connsiteY136" fmla="*/ 2657644 h 2994963"/>
              <a:gd name="connsiteX137" fmla="*/ 2283956 w 2998601"/>
              <a:gd name="connsiteY137" fmla="*/ 2670372 h 2994963"/>
              <a:gd name="connsiteX138" fmla="*/ 2263953 w 2998601"/>
              <a:gd name="connsiteY138" fmla="*/ 2686738 h 2994963"/>
              <a:gd name="connsiteX139" fmla="*/ 2243041 w 2998601"/>
              <a:gd name="connsiteY139" fmla="*/ 2704923 h 2994963"/>
              <a:gd name="connsiteX140" fmla="*/ 2224856 w 2998601"/>
              <a:gd name="connsiteY140" fmla="*/ 2725835 h 2994963"/>
              <a:gd name="connsiteX141" fmla="*/ 2207581 w 2998601"/>
              <a:gd name="connsiteY141" fmla="*/ 2747656 h 2994963"/>
              <a:gd name="connsiteX142" fmla="*/ 2190306 w 2998601"/>
              <a:gd name="connsiteY142" fmla="*/ 2770386 h 2994963"/>
              <a:gd name="connsiteX143" fmla="*/ 2173031 w 2998601"/>
              <a:gd name="connsiteY143" fmla="*/ 2793117 h 2994963"/>
              <a:gd name="connsiteX144" fmla="*/ 2155756 w 2998601"/>
              <a:gd name="connsiteY144" fmla="*/ 2814938 h 2994963"/>
              <a:gd name="connsiteX145" fmla="*/ 2136662 w 2998601"/>
              <a:gd name="connsiteY145" fmla="*/ 2835850 h 2994963"/>
              <a:gd name="connsiteX146" fmla="*/ 2117568 w 2998601"/>
              <a:gd name="connsiteY146" fmla="*/ 2854034 h 2994963"/>
              <a:gd name="connsiteX147" fmla="*/ 2095748 w 2998601"/>
              <a:gd name="connsiteY147" fmla="*/ 2869491 h 2994963"/>
              <a:gd name="connsiteX148" fmla="*/ 2073017 w 2998601"/>
              <a:gd name="connsiteY148" fmla="*/ 2881311 h 2994963"/>
              <a:gd name="connsiteX149" fmla="*/ 2045740 w 2998601"/>
              <a:gd name="connsiteY149" fmla="*/ 2889494 h 2994963"/>
              <a:gd name="connsiteX150" fmla="*/ 2017554 w 2998601"/>
              <a:gd name="connsiteY150" fmla="*/ 2893131 h 2994963"/>
              <a:gd name="connsiteX151" fmla="*/ 1988460 w 2998601"/>
              <a:gd name="connsiteY151" fmla="*/ 2894040 h 2994963"/>
              <a:gd name="connsiteX152" fmla="*/ 1957546 w 2998601"/>
              <a:gd name="connsiteY152" fmla="*/ 2891312 h 2994963"/>
              <a:gd name="connsiteX153" fmla="*/ 1926633 w 2998601"/>
              <a:gd name="connsiteY153" fmla="*/ 2887676 h 2994963"/>
              <a:gd name="connsiteX154" fmla="*/ 1895719 w 2998601"/>
              <a:gd name="connsiteY154" fmla="*/ 2883129 h 2994963"/>
              <a:gd name="connsiteX155" fmla="*/ 1864806 w 2998601"/>
              <a:gd name="connsiteY155" fmla="*/ 2879493 h 2994963"/>
              <a:gd name="connsiteX156" fmla="*/ 1833892 w 2998601"/>
              <a:gd name="connsiteY156" fmla="*/ 2877674 h 2994963"/>
              <a:gd name="connsiteX157" fmla="*/ 1803888 w 2998601"/>
              <a:gd name="connsiteY157" fmla="*/ 2877674 h 2994963"/>
              <a:gd name="connsiteX158" fmla="*/ 1775703 w 2998601"/>
              <a:gd name="connsiteY158" fmla="*/ 2881311 h 2994963"/>
              <a:gd name="connsiteX159" fmla="*/ 1746608 w 2998601"/>
              <a:gd name="connsiteY159" fmla="*/ 2888585 h 2994963"/>
              <a:gd name="connsiteX160" fmla="*/ 1720240 w 2998601"/>
              <a:gd name="connsiteY160" fmla="*/ 2899495 h 2994963"/>
              <a:gd name="connsiteX161" fmla="*/ 1692964 w 2998601"/>
              <a:gd name="connsiteY161" fmla="*/ 2914043 h 2994963"/>
              <a:gd name="connsiteX162" fmla="*/ 1665688 w 2998601"/>
              <a:gd name="connsiteY162" fmla="*/ 2928591 h 2994963"/>
              <a:gd name="connsiteX163" fmla="*/ 1638411 w 2998601"/>
              <a:gd name="connsiteY163" fmla="*/ 2944956 h 2994963"/>
              <a:gd name="connsiteX164" fmla="*/ 1612043 w 2998601"/>
              <a:gd name="connsiteY164" fmla="*/ 2960413 h 2994963"/>
              <a:gd name="connsiteX165" fmla="*/ 1583858 w 2998601"/>
              <a:gd name="connsiteY165" fmla="*/ 2974051 h 2994963"/>
              <a:gd name="connsiteX166" fmla="*/ 1556581 w 2998601"/>
              <a:gd name="connsiteY166" fmla="*/ 2984962 h 2994963"/>
              <a:gd name="connsiteX167" fmla="*/ 1528395 w 2998601"/>
              <a:gd name="connsiteY167" fmla="*/ 2992236 h 2994963"/>
              <a:gd name="connsiteX168" fmla="*/ 1499301 w 2998601"/>
              <a:gd name="connsiteY168" fmla="*/ 2994963 h 2994963"/>
              <a:gd name="connsiteX169" fmla="*/ 1470206 w 2998601"/>
              <a:gd name="connsiteY169" fmla="*/ 2992236 h 2994963"/>
              <a:gd name="connsiteX170" fmla="*/ 1442020 w 2998601"/>
              <a:gd name="connsiteY170" fmla="*/ 2984962 h 2994963"/>
              <a:gd name="connsiteX171" fmla="*/ 1414744 w 2998601"/>
              <a:gd name="connsiteY171" fmla="*/ 2974051 h 2994963"/>
              <a:gd name="connsiteX172" fmla="*/ 1386558 w 2998601"/>
              <a:gd name="connsiteY172" fmla="*/ 2960413 h 2994963"/>
              <a:gd name="connsiteX173" fmla="*/ 1360190 w 2998601"/>
              <a:gd name="connsiteY173" fmla="*/ 2944956 h 2994963"/>
              <a:gd name="connsiteX174" fmla="*/ 1332914 w 2998601"/>
              <a:gd name="connsiteY174" fmla="*/ 2928591 h 2994963"/>
              <a:gd name="connsiteX175" fmla="*/ 1305637 w 2998601"/>
              <a:gd name="connsiteY175" fmla="*/ 2914043 h 2994963"/>
              <a:gd name="connsiteX176" fmla="*/ 1278361 w 2998601"/>
              <a:gd name="connsiteY176" fmla="*/ 2899495 h 2994963"/>
              <a:gd name="connsiteX177" fmla="*/ 1251085 w 2998601"/>
              <a:gd name="connsiteY177" fmla="*/ 2888585 h 2994963"/>
              <a:gd name="connsiteX178" fmla="*/ 1222899 w 2998601"/>
              <a:gd name="connsiteY178" fmla="*/ 2881311 h 2994963"/>
              <a:gd name="connsiteX179" fmla="*/ 1194713 w 2998601"/>
              <a:gd name="connsiteY179" fmla="*/ 2877674 h 2994963"/>
              <a:gd name="connsiteX180" fmla="*/ 1164708 w 2998601"/>
              <a:gd name="connsiteY180" fmla="*/ 2877674 h 2994963"/>
              <a:gd name="connsiteX181" fmla="*/ 1133795 w 2998601"/>
              <a:gd name="connsiteY181" fmla="*/ 2879493 h 2994963"/>
              <a:gd name="connsiteX182" fmla="*/ 1102882 w 2998601"/>
              <a:gd name="connsiteY182" fmla="*/ 2883129 h 2994963"/>
              <a:gd name="connsiteX183" fmla="*/ 1071968 w 2998601"/>
              <a:gd name="connsiteY183" fmla="*/ 2887676 h 2994963"/>
              <a:gd name="connsiteX184" fmla="*/ 1041054 w 2998601"/>
              <a:gd name="connsiteY184" fmla="*/ 2891312 h 2994963"/>
              <a:gd name="connsiteX185" fmla="*/ 1010141 w 2998601"/>
              <a:gd name="connsiteY185" fmla="*/ 2894040 h 2994963"/>
              <a:gd name="connsiteX186" fmla="*/ 981047 w 2998601"/>
              <a:gd name="connsiteY186" fmla="*/ 2893131 h 2994963"/>
              <a:gd name="connsiteX187" fmla="*/ 952861 w 2998601"/>
              <a:gd name="connsiteY187" fmla="*/ 2889494 h 2994963"/>
              <a:gd name="connsiteX188" fmla="*/ 925584 w 2998601"/>
              <a:gd name="connsiteY188" fmla="*/ 2881311 h 2994963"/>
              <a:gd name="connsiteX189" fmla="*/ 902854 w 2998601"/>
              <a:gd name="connsiteY189" fmla="*/ 2869491 h 2994963"/>
              <a:gd name="connsiteX190" fmla="*/ 881032 w 2998601"/>
              <a:gd name="connsiteY190" fmla="*/ 2854034 h 2994963"/>
              <a:gd name="connsiteX191" fmla="*/ 861939 w 2998601"/>
              <a:gd name="connsiteY191" fmla="*/ 2835850 h 2994963"/>
              <a:gd name="connsiteX192" fmla="*/ 842845 w 2998601"/>
              <a:gd name="connsiteY192" fmla="*/ 2814938 h 2994963"/>
              <a:gd name="connsiteX193" fmla="*/ 825570 w 2998601"/>
              <a:gd name="connsiteY193" fmla="*/ 2793117 h 2994963"/>
              <a:gd name="connsiteX194" fmla="*/ 808295 w 2998601"/>
              <a:gd name="connsiteY194" fmla="*/ 2770386 h 2994963"/>
              <a:gd name="connsiteX195" fmla="*/ 791020 w 2998601"/>
              <a:gd name="connsiteY195" fmla="*/ 2747656 h 2994963"/>
              <a:gd name="connsiteX196" fmla="*/ 773745 w 2998601"/>
              <a:gd name="connsiteY196" fmla="*/ 2725835 h 2994963"/>
              <a:gd name="connsiteX197" fmla="*/ 755560 w 2998601"/>
              <a:gd name="connsiteY197" fmla="*/ 2704923 h 2994963"/>
              <a:gd name="connsiteX198" fmla="*/ 734648 w 2998601"/>
              <a:gd name="connsiteY198" fmla="*/ 2686738 h 2994963"/>
              <a:gd name="connsiteX199" fmla="*/ 714645 w 2998601"/>
              <a:gd name="connsiteY199" fmla="*/ 2670372 h 2994963"/>
              <a:gd name="connsiteX200" fmla="*/ 691915 w 2998601"/>
              <a:gd name="connsiteY200" fmla="*/ 2657644 h 2994963"/>
              <a:gd name="connsiteX201" fmla="*/ 667366 w 2998601"/>
              <a:gd name="connsiteY201" fmla="*/ 2646733 h 2994963"/>
              <a:gd name="connsiteX202" fmla="*/ 640999 w 2998601"/>
              <a:gd name="connsiteY202" fmla="*/ 2637641 h 2994963"/>
              <a:gd name="connsiteX203" fmla="*/ 613722 w 2998601"/>
              <a:gd name="connsiteY203" fmla="*/ 2629458 h 2994963"/>
              <a:gd name="connsiteX204" fmla="*/ 586446 w 2998601"/>
              <a:gd name="connsiteY204" fmla="*/ 2622184 h 2994963"/>
              <a:gd name="connsiteX205" fmla="*/ 558260 w 2998601"/>
              <a:gd name="connsiteY205" fmla="*/ 2614910 h 2994963"/>
              <a:gd name="connsiteX206" fmla="*/ 531893 w 2998601"/>
              <a:gd name="connsiteY206" fmla="*/ 2606727 h 2994963"/>
              <a:gd name="connsiteX207" fmla="*/ 505525 w 2998601"/>
              <a:gd name="connsiteY207" fmla="*/ 2597635 h 2994963"/>
              <a:gd name="connsiteX208" fmla="*/ 480977 w 2998601"/>
              <a:gd name="connsiteY208" fmla="*/ 2586724 h 2994963"/>
              <a:gd name="connsiteX209" fmla="*/ 459155 w 2998601"/>
              <a:gd name="connsiteY209" fmla="*/ 2573086 h 2994963"/>
              <a:gd name="connsiteX210" fmla="*/ 439152 w 2998601"/>
              <a:gd name="connsiteY210" fmla="*/ 2556720 h 2994963"/>
              <a:gd name="connsiteX211" fmla="*/ 422787 w 2998601"/>
              <a:gd name="connsiteY211" fmla="*/ 2536718 h 2994963"/>
              <a:gd name="connsiteX212" fmla="*/ 409149 w 2998601"/>
              <a:gd name="connsiteY212" fmla="*/ 2514896 h 2994963"/>
              <a:gd name="connsiteX213" fmla="*/ 398238 w 2998601"/>
              <a:gd name="connsiteY213" fmla="*/ 2490347 h 2994963"/>
              <a:gd name="connsiteX214" fmla="*/ 389146 w 2998601"/>
              <a:gd name="connsiteY214" fmla="*/ 2463980 h 2994963"/>
              <a:gd name="connsiteX215" fmla="*/ 380963 w 2998601"/>
              <a:gd name="connsiteY215" fmla="*/ 2437613 h 2994963"/>
              <a:gd name="connsiteX216" fmla="*/ 373689 w 2998601"/>
              <a:gd name="connsiteY216" fmla="*/ 2409427 h 2994963"/>
              <a:gd name="connsiteX217" fmla="*/ 366415 w 2998601"/>
              <a:gd name="connsiteY217" fmla="*/ 2382151 h 2994963"/>
              <a:gd name="connsiteX218" fmla="*/ 358232 w 2998601"/>
              <a:gd name="connsiteY218" fmla="*/ 2354874 h 2994963"/>
              <a:gd name="connsiteX219" fmla="*/ 349140 w 2998601"/>
              <a:gd name="connsiteY219" fmla="*/ 2328506 h 2994963"/>
              <a:gd name="connsiteX220" fmla="*/ 338229 w 2998601"/>
              <a:gd name="connsiteY220" fmla="*/ 2303957 h 2994963"/>
              <a:gd name="connsiteX221" fmla="*/ 325500 w 2998601"/>
              <a:gd name="connsiteY221" fmla="*/ 2281227 h 2994963"/>
              <a:gd name="connsiteX222" fmla="*/ 309135 w 2998601"/>
              <a:gd name="connsiteY222" fmla="*/ 2261224 h 2994963"/>
              <a:gd name="connsiteX223" fmla="*/ 290950 w 2998601"/>
              <a:gd name="connsiteY223" fmla="*/ 2240312 h 2994963"/>
              <a:gd name="connsiteX224" fmla="*/ 270038 w 2998601"/>
              <a:gd name="connsiteY224" fmla="*/ 2222128 h 2994963"/>
              <a:gd name="connsiteX225" fmla="*/ 247307 w 2998601"/>
              <a:gd name="connsiteY225" fmla="*/ 2204853 h 2994963"/>
              <a:gd name="connsiteX226" fmla="*/ 224577 w 2998601"/>
              <a:gd name="connsiteY226" fmla="*/ 2187578 h 2994963"/>
              <a:gd name="connsiteX227" fmla="*/ 201847 w 2998601"/>
              <a:gd name="connsiteY227" fmla="*/ 2170303 h 2994963"/>
              <a:gd name="connsiteX228" fmla="*/ 180025 w 2998601"/>
              <a:gd name="connsiteY228" fmla="*/ 2153027 h 2994963"/>
              <a:gd name="connsiteX229" fmla="*/ 159113 w 2998601"/>
              <a:gd name="connsiteY229" fmla="*/ 2133934 h 2994963"/>
              <a:gd name="connsiteX230" fmla="*/ 140929 w 2998601"/>
              <a:gd name="connsiteY230" fmla="*/ 2114841 h 2994963"/>
              <a:gd name="connsiteX231" fmla="*/ 125473 w 2998601"/>
              <a:gd name="connsiteY231" fmla="*/ 2093019 h 2994963"/>
              <a:gd name="connsiteX232" fmla="*/ 113653 w 2998601"/>
              <a:gd name="connsiteY232" fmla="*/ 2070289 h 2994963"/>
              <a:gd name="connsiteX233" fmla="*/ 105470 w 2998601"/>
              <a:gd name="connsiteY233" fmla="*/ 2043013 h 2994963"/>
              <a:gd name="connsiteX234" fmla="*/ 101833 w 2998601"/>
              <a:gd name="connsiteY234" fmla="*/ 2014827 h 2994963"/>
              <a:gd name="connsiteX235" fmla="*/ 100923 w 2998601"/>
              <a:gd name="connsiteY235" fmla="*/ 1985731 h 2994963"/>
              <a:gd name="connsiteX236" fmla="*/ 103651 w 2998601"/>
              <a:gd name="connsiteY236" fmla="*/ 1954818 h 2994963"/>
              <a:gd name="connsiteX237" fmla="*/ 107288 w 2998601"/>
              <a:gd name="connsiteY237" fmla="*/ 1923905 h 2994963"/>
              <a:gd name="connsiteX238" fmla="*/ 111834 w 2998601"/>
              <a:gd name="connsiteY238" fmla="*/ 1892991 h 2994963"/>
              <a:gd name="connsiteX239" fmla="*/ 115471 w 2998601"/>
              <a:gd name="connsiteY239" fmla="*/ 1862078 h 2994963"/>
              <a:gd name="connsiteX240" fmla="*/ 117290 w 2998601"/>
              <a:gd name="connsiteY240" fmla="*/ 1831165 h 2994963"/>
              <a:gd name="connsiteX241" fmla="*/ 117290 w 2998601"/>
              <a:gd name="connsiteY241" fmla="*/ 1801160 h 2994963"/>
              <a:gd name="connsiteX242" fmla="*/ 113653 w 2998601"/>
              <a:gd name="connsiteY242" fmla="*/ 1772975 h 2994963"/>
              <a:gd name="connsiteX243" fmla="*/ 106379 w 2998601"/>
              <a:gd name="connsiteY243" fmla="*/ 1744789 h 2994963"/>
              <a:gd name="connsiteX244" fmla="*/ 95468 w 2998601"/>
              <a:gd name="connsiteY244" fmla="*/ 1718421 h 2994963"/>
              <a:gd name="connsiteX245" fmla="*/ 81830 w 2998601"/>
              <a:gd name="connsiteY245" fmla="*/ 1691145 h 2994963"/>
              <a:gd name="connsiteX246" fmla="*/ 66373 w 2998601"/>
              <a:gd name="connsiteY246" fmla="*/ 1663869 h 2994963"/>
              <a:gd name="connsiteX247" fmla="*/ 50008 w 2998601"/>
              <a:gd name="connsiteY247" fmla="*/ 1636592 h 2994963"/>
              <a:gd name="connsiteX248" fmla="*/ 34551 w 2998601"/>
              <a:gd name="connsiteY248" fmla="*/ 1610224 h 2994963"/>
              <a:gd name="connsiteX249" fmla="*/ 20912 w 2998601"/>
              <a:gd name="connsiteY249" fmla="*/ 1582039 h 2994963"/>
              <a:gd name="connsiteX250" fmla="*/ 10002 w 2998601"/>
              <a:gd name="connsiteY250" fmla="*/ 1554762 h 2994963"/>
              <a:gd name="connsiteX251" fmla="*/ 2728 w 2998601"/>
              <a:gd name="connsiteY251" fmla="*/ 1526576 h 2994963"/>
              <a:gd name="connsiteX252" fmla="*/ 0 w 2998601"/>
              <a:gd name="connsiteY252" fmla="*/ 1497481 h 2994963"/>
              <a:gd name="connsiteX253" fmla="*/ 2728 w 2998601"/>
              <a:gd name="connsiteY253" fmla="*/ 1468387 h 2994963"/>
              <a:gd name="connsiteX254" fmla="*/ 10002 w 2998601"/>
              <a:gd name="connsiteY254" fmla="*/ 1440201 h 2994963"/>
              <a:gd name="connsiteX255" fmla="*/ 20912 w 2998601"/>
              <a:gd name="connsiteY255" fmla="*/ 1412924 h 2994963"/>
              <a:gd name="connsiteX256" fmla="*/ 34551 w 2998601"/>
              <a:gd name="connsiteY256" fmla="*/ 1384739 h 2994963"/>
              <a:gd name="connsiteX257" fmla="*/ 50008 w 2998601"/>
              <a:gd name="connsiteY257" fmla="*/ 1358371 h 2994963"/>
              <a:gd name="connsiteX258" fmla="*/ 66373 w 2998601"/>
              <a:gd name="connsiteY258" fmla="*/ 1331095 h 2994963"/>
              <a:gd name="connsiteX259" fmla="*/ 81830 w 2998601"/>
              <a:gd name="connsiteY259" fmla="*/ 1303818 h 2994963"/>
              <a:gd name="connsiteX260" fmla="*/ 95468 w 2998601"/>
              <a:gd name="connsiteY260" fmla="*/ 1276542 h 2994963"/>
              <a:gd name="connsiteX261" fmla="*/ 106379 w 2998601"/>
              <a:gd name="connsiteY261" fmla="*/ 1250174 h 2994963"/>
              <a:gd name="connsiteX262" fmla="*/ 113653 w 2998601"/>
              <a:gd name="connsiteY262" fmla="*/ 1221988 h 2994963"/>
              <a:gd name="connsiteX263" fmla="*/ 117290 w 2998601"/>
              <a:gd name="connsiteY263" fmla="*/ 1193803 h 2994963"/>
              <a:gd name="connsiteX264" fmla="*/ 117290 w 2998601"/>
              <a:gd name="connsiteY264" fmla="*/ 1163799 h 2994963"/>
              <a:gd name="connsiteX265" fmla="*/ 115471 w 2998601"/>
              <a:gd name="connsiteY265" fmla="*/ 1132885 h 2994963"/>
              <a:gd name="connsiteX266" fmla="*/ 111834 w 2998601"/>
              <a:gd name="connsiteY266" fmla="*/ 1101972 h 2994963"/>
              <a:gd name="connsiteX267" fmla="*/ 107288 w 2998601"/>
              <a:gd name="connsiteY267" fmla="*/ 1071058 h 2994963"/>
              <a:gd name="connsiteX268" fmla="*/ 103651 w 2998601"/>
              <a:gd name="connsiteY268" fmla="*/ 1040145 h 2994963"/>
              <a:gd name="connsiteX269" fmla="*/ 100923 w 2998601"/>
              <a:gd name="connsiteY269" fmla="*/ 1009232 h 2994963"/>
              <a:gd name="connsiteX270" fmla="*/ 101833 w 2998601"/>
              <a:gd name="connsiteY270" fmla="*/ 980137 h 2994963"/>
              <a:gd name="connsiteX271" fmla="*/ 105470 w 2998601"/>
              <a:gd name="connsiteY271" fmla="*/ 951951 h 2994963"/>
              <a:gd name="connsiteX272" fmla="*/ 113653 w 2998601"/>
              <a:gd name="connsiteY272" fmla="*/ 924674 h 2994963"/>
              <a:gd name="connsiteX273" fmla="*/ 125473 w 2998601"/>
              <a:gd name="connsiteY273" fmla="*/ 901944 h 2994963"/>
              <a:gd name="connsiteX274" fmla="*/ 140929 w 2998601"/>
              <a:gd name="connsiteY274" fmla="*/ 880123 h 2994963"/>
              <a:gd name="connsiteX275" fmla="*/ 159113 w 2998601"/>
              <a:gd name="connsiteY275" fmla="*/ 861029 h 2994963"/>
              <a:gd name="connsiteX276" fmla="*/ 180025 w 2998601"/>
              <a:gd name="connsiteY276" fmla="*/ 841936 h 2994963"/>
              <a:gd name="connsiteX277" fmla="*/ 201847 w 2998601"/>
              <a:gd name="connsiteY277" fmla="*/ 824660 h 2994963"/>
              <a:gd name="connsiteX278" fmla="*/ 224577 w 2998601"/>
              <a:gd name="connsiteY278" fmla="*/ 807385 h 2994963"/>
              <a:gd name="connsiteX279" fmla="*/ 247307 w 2998601"/>
              <a:gd name="connsiteY279" fmla="*/ 790110 h 2994963"/>
              <a:gd name="connsiteX280" fmla="*/ 270038 w 2998601"/>
              <a:gd name="connsiteY280" fmla="*/ 772835 h 2994963"/>
              <a:gd name="connsiteX281" fmla="*/ 290950 w 2998601"/>
              <a:gd name="connsiteY281" fmla="*/ 754651 h 2994963"/>
              <a:gd name="connsiteX282" fmla="*/ 309135 w 2998601"/>
              <a:gd name="connsiteY282" fmla="*/ 733739 h 2994963"/>
              <a:gd name="connsiteX283" fmla="*/ 325500 w 2998601"/>
              <a:gd name="connsiteY283" fmla="*/ 713736 h 2994963"/>
              <a:gd name="connsiteX284" fmla="*/ 338229 w 2998601"/>
              <a:gd name="connsiteY284" fmla="*/ 691006 h 2994963"/>
              <a:gd name="connsiteX285" fmla="*/ 349140 w 2998601"/>
              <a:gd name="connsiteY285" fmla="*/ 666457 h 2994963"/>
              <a:gd name="connsiteX286" fmla="*/ 358232 w 2998601"/>
              <a:gd name="connsiteY286" fmla="*/ 640089 h 2994963"/>
              <a:gd name="connsiteX287" fmla="*/ 366415 w 2998601"/>
              <a:gd name="connsiteY287" fmla="*/ 612812 h 2994963"/>
              <a:gd name="connsiteX288" fmla="*/ 373689 w 2998601"/>
              <a:gd name="connsiteY288" fmla="*/ 585536 h 2994963"/>
              <a:gd name="connsiteX289" fmla="*/ 380963 w 2998601"/>
              <a:gd name="connsiteY289" fmla="*/ 557350 h 2994963"/>
              <a:gd name="connsiteX290" fmla="*/ 389146 w 2998601"/>
              <a:gd name="connsiteY290" fmla="*/ 530983 h 2994963"/>
              <a:gd name="connsiteX291" fmla="*/ 398238 w 2998601"/>
              <a:gd name="connsiteY291" fmla="*/ 504615 h 2994963"/>
              <a:gd name="connsiteX292" fmla="*/ 409149 w 2998601"/>
              <a:gd name="connsiteY292" fmla="*/ 480067 h 2994963"/>
              <a:gd name="connsiteX293" fmla="*/ 422787 w 2998601"/>
              <a:gd name="connsiteY293" fmla="*/ 458246 h 2994963"/>
              <a:gd name="connsiteX294" fmla="*/ 439152 w 2998601"/>
              <a:gd name="connsiteY294" fmla="*/ 438243 h 2994963"/>
              <a:gd name="connsiteX295" fmla="*/ 459155 w 2998601"/>
              <a:gd name="connsiteY295" fmla="*/ 421877 h 2994963"/>
              <a:gd name="connsiteX296" fmla="*/ 480977 w 2998601"/>
              <a:gd name="connsiteY296" fmla="*/ 408239 h 2994963"/>
              <a:gd name="connsiteX297" fmla="*/ 505525 w 2998601"/>
              <a:gd name="connsiteY297" fmla="*/ 397328 h 2994963"/>
              <a:gd name="connsiteX298" fmla="*/ 531893 w 2998601"/>
              <a:gd name="connsiteY298" fmla="*/ 388236 h 2994963"/>
              <a:gd name="connsiteX299" fmla="*/ 558260 w 2998601"/>
              <a:gd name="connsiteY299" fmla="*/ 380053 h 2994963"/>
              <a:gd name="connsiteX300" fmla="*/ 586446 w 2998601"/>
              <a:gd name="connsiteY300" fmla="*/ 372779 h 2994963"/>
              <a:gd name="connsiteX301" fmla="*/ 613722 w 2998601"/>
              <a:gd name="connsiteY301" fmla="*/ 365505 h 2994963"/>
              <a:gd name="connsiteX302" fmla="*/ 640999 w 2998601"/>
              <a:gd name="connsiteY302" fmla="*/ 357322 h 2994963"/>
              <a:gd name="connsiteX303" fmla="*/ 667366 w 2998601"/>
              <a:gd name="connsiteY303" fmla="*/ 348230 h 2994963"/>
              <a:gd name="connsiteX304" fmla="*/ 691915 w 2998601"/>
              <a:gd name="connsiteY304" fmla="*/ 337319 h 2994963"/>
              <a:gd name="connsiteX305" fmla="*/ 714645 w 2998601"/>
              <a:gd name="connsiteY305" fmla="*/ 324591 h 2994963"/>
              <a:gd name="connsiteX306" fmla="*/ 734648 w 2998601"/>
              <a:gd name="connsiteY306" fmla="*/ 308225 h 2994963"/>
              <a:gd name="connsiteX307" fmla="*/ 755560 w 2998601"/>
              <a:gd name="connsiteY307" fmla="*/ 290040 h 2994963"/>
              <a:gd name="connsiteX308" fmla="*/ 773745 w 2998601"/>
              <a:gd name="connsiteY308" fmla="*/ 269128 h 2994963"/>
              <a:gd name="connsiteX309" fmla="*/ 791020 w 2998601"/>
              <a:gd name="connsiteY309" fmla="*/ 247307 h 2994963"/>
              <a:gd name="connsiteX310" fmla="*/ 808295 w 2998601"/>
              <a:gd name="connsiteY310" fmla="*/ 224577 h 2994963"/>
              <a:gd name="connsiteX311" fmla="*/ 825570 w 2998601"/>
              <a:gd name="connsiteY311" fmla="*/ 201846 h 2994963"/>
              <a:gd name="connsiteX312" fmla="*/ 842845 w 2998601"/>
              <a:gd name="connsiteY312" fmla="*/ 180025 h 2994963"/>
              <a:gd name="connsiteX313" fmla="*/ 861939 w 2998601"/>
              <a:gd name="connsiteY313" fmla="*/ 159113 h 2994963"/>
              <a:gd name="connsiteX314" fmla="*/ 881032 w 2998601"/>
              <a:gd name="connsiteY314" fmla="*/ 140929 h 2994963"/>
              <a:gd name="connsiteX315" fmla="*/ 902854 w 2998601"/>
              <a:gd name="connsiteY315" fmla="*/ 125472 h 2994963"/>
              <a:gd name="connsiteX316" fmla="*/ 925584 w 2998601"/>
              <a:gd name="connsiteY316" fmla="*/ 113652 h 2994963"/>
              <a:gd name="connsiteX317" fmla="*/ 952861 w 2998601"/>
              <a:gd name="connsiteY317" fmla="*/ 105469 h 2994963"/>
              <a:gd name="connsiteX318" fmla="*/ 981047 w 2998601"/>
              <a:gd name="connsiteY318" fmla="*/ 101832 h 2994963"/>
              <a:gd name="connsiteX319" fmla="*/ 1010141 w 2998601"/>
              <a:gd name="connsiteY319" fmla="*/ 100923 h 2994963"/>
              <a:gd name="connsiteX320" fmla="*/ 1041054 w 2998601"/>
              <a:gd name="connsiteY320" fmla="*/ 103651 h 2994963"/>
              <a:gd name="connsiteX321" fmla="*/ 1071968 w 2998601"/>
              <a:gd name="connsiteY321" fmla="*/ 107288 h 2994963"/>
              <a:gd name="connsiteX322" fmla="*/ 1102882 w 2998601"/>
              <a:gd name="connsiteY322" fmla="*/ 111834 h 2994963"/>
              <a:gd name="connsiteX323" fmla="*/ 1133795 w 2998601"/>
              <a:gd name="connsiteY323" fmla="*/ 115471 h 2994963"/>
              <a:gd name="connsiteX324" fmla="*/ 1164708 w 2998601"/>
              <a:gd name="connsiteY324" fmla="*/ 117289 h 2994963"/>
              <a:gd name="connsiteX325" fmla="*/ 1194713 w 2998601"/>
              <a:gd name="connsiteY325" fmla="*/ 117289 h 2994963"/>
              <a:gd name="connsiteX326" fmla="*/ 1222899 w 2998601"/>
              <a:gd name="connsiteY326" fmla="*/ 113652 h 2994963"/>
              <a:gd name="connsiteX327" fmla="*/ 1251085 w 2998601"/>
              <a:gd name="connsiteY327" fmla="*/ 106378 h 2994963"/>
              <a:gd name="connsiteX328" fmla="*/ 1278361 w 2998601"/>
              <a:gd name="connsiteY328" fmla="*/ 95468 h 2994963"/>
              <a:gd name="connsiteX329" fmla="*/ 1305637 w 2998601"/>
              <a:gd name="connsiteY329" fmla="*/ 80920 h 2994963"/>
              <a:gd name="connsiteX330" fmla="*/ 1332914 w 2998601"/>
              <a:gd name="connsiteY330" fmla="*/ 66373 h 2994963"/>
              <a:gd name="connsiteX331" fmla="*/ 1360190 w 2998601"/>
              <a:gd name="connsiteY331" fmla="*/ 50007 h 2994963"/>
              <a:gd name="connsiteX332" fmla="*/ 1386558 w 2998601"/>
              <a:gd name="connsiteY332" fmla="*/ 34550 h 2994963"/>
              <a:gd name="connsiteX333" fmla="*/ 1414744 w 2998601"/>
              <a:gd name="connsiteY333" fmla="*/ 20912 h 2994963"/>
              <a:gd name="connsiteX334" fmla="*/ 1442020 w 2998601"/>
              <a:gd name="connsiteY334" fmla="*/ 10001 h 2994963"/>
              <a:gd name="connsiteX335" fmla="*/ 1470206 w 2998601"/>
              <a:gd name="connsiteY335" fmla="*/ 2727 h 299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8601" h="2994963">
                <a:moveTo>
                  <a:pt x="1499301" y="0"/>
                </a:moveTo>
                <a:lnTo>
                  <a:pt x="1528395" y="2727"/>
                </a:lnTo>
                <a:lnTo>
                  <a:pt x="1556581" y="10001"/>
                </a:lnTo>
                <a:lnTo>
                  <a:pt x="1583858" y="20912"/>
                </a:lnTo>
                <a:lnTo>
                  <a:pt x="1612043" y="34550"/>
                </a:lnTo>
                <a:lnTo>
                  <a:pt x="1638411" y="50007"/>
                </a:lnTo>
                <a:lnTo>
                  <a:pt x="1665688" y="66373"/>
                </a:lnTo>
                <a:lnTo>
                  <a:pt x="1692964" y="80920"/>
                </a:lnTo>
                <a:lnTo>
                  <a:pt x="1720240" y="95468"/>
                </a:lnTo>
                <a:lnTo>
                  <a:pt x="1746608" y="106378"/>
                </a:lnTo>
                <a:lnTo>
                  <a:pt x="1775703" y="113652"/>
                </a:lnTo>
                <a:lnTo>
                  <a:pt x="1803888" y="117289"/>
                </a:lnTo>
                <a:lnTo>
                  <a:pt x="1833892" y="117289"/>
                </a:lnTo>
                <a:lnTo>
                  <a:pt x="1864806" y="115471"/>
                </a:lnTo>
                <a:lnTo>
                  <a:pt x="1895719" y="111834"/>
                </a:lnTo>
                <a:lnTo>
                  <a:pt x="1926633" y="107288"/>
                </a:lnTo>
                <a:lnTo>
                  <a:pt x="1957546" y="103651"/>
                </a:lnTo>
                <a:lnTo>
                  <a:pt x="1988460" y="100923"/>
                </a:lnTo>
                <a:lnTo>
                  <a:pt x="2017554" y="101832"/>
                </a:lnTo>
                <a:lnTo>
                  <a:pt x="2045740" y="105469"/>
                </a:lnTo>
                <a:lnTo>
                  <a:pt x="2073017" y="113652"/>
                </a:lnTo>
                <a:lnTo>
                  <a:pt x="2095748" y="125472"/>
                </a:lnTo>
                <a:lnTo>
                  <a:pt x="2117568" y="140929"/>
                </a:lnTo>
                <a:lnTo>
                  <a:pt x="2136662" y="159113"/>
                </a:lnTo>
                <a:lnTo>
                  <a:pt x="2155756" y="180025"/>
                </a:lnTo>
                <a:lnTo>
                  <a:pt x="2173031" y="201846"/>
                </a:lnTo>
                <a:lnTo>
                  <a:pt x="2190306" y="224577"/>
                </a:lnTo>
                <a:lnTo>
                  <a:pt x="2207581" y="247307"/>
                </a:lnTo>
                <a:lnTo>
                  <a:pt x="2224856" y="269128"/>
                </a:lnTo>
                <a:lnTo>
                  <a:pt x="2243041" y="290040"/>
                </a:lnTo>
                <a:lnTo>
                  <a:pt x="2263953" y="308225"/>
                </a:lnTo>
                <a:lnTo>
                  <a:pt x="2283956" y="324591"/>
                </a:lnTo>
                <a:lnTo>
                  <a:pt x="2306686" y="337319"/>
                </a:lnTo>
                <a:lnTo>
                  <a:pt x="2331235" y="348230"/>
                </a:lnTo>
                <a:lnTo>
                  <a:pt x="2357602" y="357322"/>
                </a:lnTo>
                <a:lnTo>
                  <a:pt x="2384878" y="365505"/>
                </a:lnTo>
                <a:lnTo>
                  <a:pt x="2412155" y="372779"/>
                </a:lnTo>
                <a:lnTo>
                  <a:pt x="2440341" y="380053"/>
                </a:lnTo>
                <a:lnTo>
                  <a:pt x="2466708" y="388236"/>
                </a:lnTo>
                <a:lnTo>
                  <a:pt x="2493075" y="397328"/>
                </a:lnTo>
                <a:lnTo>
                  <a:pt x="2517624" y="408239"/>
                </a:lnTo>
                <a:lnTo>
                  <a:pt x="2539446" y="421877"/>
                </a:lnTo>
                <a:lnTo>
                  <a:pt x="2559449" y="438243"/>
                </a:lnTo>
                <a:lnTo>
                  <a:pt x="2575814" y="458246"/>
                </a:lnTo>
                <a:lnTo>
                  <a:pt x="2589453" y="480067"/>
                </a:lnTo>
                <a:lnTo>
                  <a:pt x="2600363" y="504615"/>
                </a:lnTo>
                <a:lnTo>
                  <a:pt x="2609455" y="530983"/>
                </a:lnTo>
                <a:lnTo>
                  <a:pt x="2617638" y="557350"/>
                </a:lnTo>
                <a:lnTo>
                  <a:pt x="2624912" y="585536"/>
                </a:lnTo>
                <a:lnTo>
                  <a:pt x="2632186" y="612812"/>
                </a:lnTo>
                <a:lnTo>
                  <a:pt x="2640369" y="640089"/>
                </a:lnTo>
                <a:lnTo>
                  <a:pt x="2649461" y="666457"/>
                </a:lnTo>
                <a:lnTo>
                  <a:pt x="2660371" y="691006"/>
                </a:lnTo>
                <a:lnTo>
                  <a:pt x="2673101" y="713736"/>
                </a:lnTo>
                <a:lnTo>
                  <a:pt x="2689467" y="733739"/>
                </a:lnTo>
                <a:lnTo>
                  <a:pt x="2707651" y="754651"/>
                </a:lnTo>
                <a:lnTo>
                  <a:pt x="2728563" y="772835"/>
                </a:lnTo>
                <a:lnTo>
                  <a:pt x="2750385" y="790110"/>
                </a:lnTo>
                <a:lnTo>
                  <a:pt x="2774024" y="807385"/>
                </a:lnTo>
                <a:lnTo>
                  <a:pt x="2796754" y="824660"/>
                </a:lnTo>
                <a:lnTo>
                  <a:pt x="2818576" y="841936"/>
                </a:lnTo>
                <a:lnTo>
                  <a:pt x="2839487" y="861029"/>
                </a:lnTo>
                <a:lnTo>
                  <a:pt x="2857672" y="880123"/>
                </a:lnTo>
                <a:lnTo>
                  <a:pt x="2873129" y="901944"/>
                </a:lnTo>
                <a:lnTo>
                  <a:pt x="2884949" y="924674"/>
                </a:lnTo>
                <a:lnTo>
                  <a:pt x="2893132" y="951951"/>
                </a:lnTo>
                <a:lnTo>
                  <a:pt x="2896768" y="980137"/>
                </a:lnTo>
                <a:lnTo>
                  <a:pt x="2897678" y="1009232"/>
                </a:lnTo>
                <a:lnTo>
                  <a:pt x="2894950" y="1040145"/>
                </a:lnTo>
                <a:lnTo>
                  <a:pt x="2891313" y="1071058"/>
                </a:lnTo>
                <a:lnTo>
                  <a:pt x="2886767" y="1101972"/>
                </a:lnTo>
                <a:lnTo>
                  <a:pt x="2883130" y="1132885"/>
                </a:lnTo>
                <a:lnTo>
                  <a:pt x="2881312" y="1163799"/>
                </a:lnTo>
                <a:lnTo>
                  <a:pt x="2881312" y="1193803"/>
                </a:lnTo>
                <a:lnTo>
                  <a:pt x="2884949" y="1221988"/>
                </a:lnTo>
                <a:lnTo>
                  <a:pt x="2892222" y="1250174"/>
                </a:lnTo>
                <a:lnTo>
                  <a:pt x="2903133" y="1276542"/>
                </a:lnTo>
                <a:lnTo>
                  <a:pt x="2917681" y="1303818"/>
                </a:lnTo>
                <a:lnTo>
                  <a:pt x="2932228" y="1331095"/>
                </a:lnTo>
                <a:lnTo>
                  <a:pt x="2948594" y="1358371"/>
                </a:lnTo>
                <a:lnTo>
                  <a:pt x="2964050" y="1384739"/>
                </a:lnTo>
                <a:lnTo>
                  <a:pt x="2977689" y="1412924"/>
                </a:lnTo>
                <a:lnTo>
                  <a:pt x="2988599" y="1440201"/>
                </a:lnTo>
                <a:lnTo>
                  <a:pt x="2995873" y="1468387"/>
                </a:lnTo>
                <a:lnTo>
                  <a:pt x="2998601" y="1497481"/>
                </a:lnTo>
                <a:lnTo>
                  <a:pt x="2995873" y="1526576"/>
                </a:lnTo>
                <a:lnTo>
                  <a:pt x="2988599" y="1554762"/>
                </a:lnTo>
                <a:lnTo>
                  <a:pt x="2977689" y="1582039"/>
                </a:lnTo>
                <a:lnTo>
                  <a:pt x="2964050" y="1610224"/>
                </a:lnTo>
                <a:lnTo>
                  <a:pt x="2948594" y="1636592"/>
                </a:lnTo>
                <a:lnTo>
                  <a:pt x="2932228" y="1663869"/>
                </a:lnTo>
                <a:lnTo>
                  <a:pt x="2917681" y="1691145"/>
                </a:lnTo>
                <a:lnTo>
                  <a:pt x="2903133" y="1718421"/>
                </a:lnTo>
                <a:lnTo>
                  <a:pt x="2892222" y="1744789"/>
                </a:lnTo>
                <a:lnTo>
                  <a:pt x="2884949" y="1772975"/>
                </a:lnTo>
                <a:lnTo>
                  <a:pt x="2881312" y="1801160"/>
                </a:lnTo>
                <a:lnTo>
                  <a:pt x="2881312" y="1831165"/>
                </a:lnTo>
                <a:lnTo>
                  <a:pt x="2883130" y="1862078"/>
                </a:lnTo>
                <a:lnTo>
                  <a:pt x="2886767" y="1892991"/>
                </a:lnTo>
                <a:lnTo>
                  <a:pt x="2891313" y="1923905"/>
                </a:lnTo>
                <a:lnTo>
                  <a:pt x="2894950" y="1954818"/>
                </a:lnTo>
                <a:lnTo>
                  <a:pt x="2897678" y="1985731"/>
                </a:lnTo>
                <a:lnTo>
                  <a:pt x="2896768" y="2014827"/>
                </a:lnTo>
                <a:lnTo>
                  <a:pt x="2893132" y="2043013"/>
                </a:lnTo>
                <a:lnTo>
                  <a:pt x="2884949" y="2070289"/>
                </a:lnTo>
                <a:lnTo>
                  <a:pt x="2873129" y="2093019"/>
                </a:lnTo>
                <a:lnTo>
                  <a:pt x="2857672" y="2114841"/>
                </a:lnTo>
                <a:lnTo>
                  <a:pt x="2839487" y="2133934"/>
                </a:lnTo>
                <a:lnTo>
                  <a:pt x="2818576" y="2153027"/>
                </a:lnTo>
                <a:lnTo>
                  <a:pt x="2796754" y="2170303"/>
                </a:lnTo>
                <a:lnTo>
                  <a:pt x="2774024" y="2187578"/>
                </a:lnTo>
                <a:lnTo>
                  <a:pt x="2750385" y="2204853"/>
                </a:lnTo>
                <a:lnTo>
                  <a:pt x="2728563" y="2222128"/>
                </a:lnTo>
                <a:lnTo>
                  <a:pt x="2707651" y="2240312"/>
                </a:lnTo>
                <a:lnTo>
                  <a:pt x="2689467" y="2261224"/>
                </a:lnTo>
                <a:lnTo>
                  <a:pt x="2673101" y="2281227"/>
                </a:lnTo>
                <a:lnTo>
                  <a:pt x="2660371" y="2303957"/>
                </a:lnTo>
                <a:lnTo>
                  <a:pt x="2649461" y="2328506"/>
                </a:lnTo>
                <a:lnTo>
                  <a:pt x="2640369" y="2354874"/>
                </a:lnTo>
                <a:lnTo>
                  <a:pt x="2632186" y="2382151"/>
                </a:lnTo>
                <a:lnTo>
                  <a:pt x="2624912" y="2409427"/>
                </a:lnTo>
                <a:lnTo>
                  <a:pt x="2617638" y="2437613"/>
                </a:lnTo>
                <a:lnTo>
                  <a:pt x="2609455" y="2463980"/>
                </a:lnTo>
                <a:lnTo>
                  <a:pt x="2600363" y="2490347"/>
                </a:lnTo>
                <a:lnTo>
                  <a:pt x="2589453" y="2514896"/>
                </a:lnTo>
                <a:lnTo>
                  <a:pt x="2575814" y="2536718"/>
                </a:lnTo>
                <a:lnTo>
                  <a:pt x="2559449" y="2556720"/>
                </a:lnTo>
                <a:lnTo>
                  <a:pt x="2539446" y="2573086"/>
                </a:lnTo>
                <a:lnTo>
                  <a:pt x="2517624" y="2586724"/>
                </a:lnTo>
                <a:lnTo>
                  <a:pt x="2493075" y="2597635"/>
                </a:lnTo>
                <a:lnTo>
                  <a:pt x="2466708" y="2606727"/>
                </a:lnTo>
                <a:lnTo>
                  <a:pt x="2440341" y="2614910"/>
                </a:lnTo>
                <a:lnTo>
                  <a:pt x="2412155" y="2622184"/>
                </a:lnTo>
                <a:lnTo>
                  <a:pt x="2384878" y="2629458"/>
                </a:lnTo>
                <a:lnTo>
                  <a:pt x="2357602" y="2637641"/>
                </a:lnTo>
                <a:lnTo>
                  <a:pt x="2331235" y="2646733"/>
                </a:lnTo>
                <a:lnTo>
                  <a:pt x="2306686" y="2657644"/>
                </a:lnTo>
                <a:lnTo>
                  <a:pt x="2283956" y="2670372"/>
                </a:lnTo>
                <a:lnTo>
                  <a:pt x="2263953" y="2686738"/>
                </a:lnTo>
                <a:lnTo>
                  <a:pt x="2243041" y="2704923"/>
                </a:lnTo>
                <a:lnTo>
                  <a:pt x="2224856" y="2725835"/>
                </a:lnTo>
                <a:lnTo>
                  <a:pt x="2207581" y="2747656"/>
                </a:lnTo>
                <a:lnTo>
                  <a:pt x="2190306" y="2770386"/>
                </a:lnTo>
                <a:lnTo>
                  <a:pt x="2173031" y="2793117"/>
                </a:lnTo>
                <a:lnTo>
                  <a:pt x="2155756" y="2814938"/>
                </a:lnTo>
                <a:lnTo>
                  <a:pt x="2136662" y="2835850"/>
                </a:lnTo>
                <a:lnTo>
                  <a:pt x="2117568" y="2854034"/>
                </a:lnTo>
                <a:lnTo>
                  <a:pt x="2095748" y="2869491"/>
                </a:lnTo>
                <a:lnTo>
                  <a:pt x="2073017" y="2881311"/>
                </a:lnTo>
                <a:lnTo>
                  <a:pt x="2045740" y="2889494"/>
                </a:lnTo>
                <a:lnTo>
                  <a:pt x="2017554" y="2893131"/>
                </a:lnTo>
                <a:lnTo>
                  <a:pt x="1988460" y="2894040"/>
                </a:lnTo>
                <a:lnTo>
                  <a:pt x="1957546" y="2891312"/>
                </a:lnTo>
                <a:lnTo>
                  <a:pt x="1926633" y="2887676"/>
                </a:lnTo>
                <a:lnTo>
                  <a:pt x="1895719" y="2883129"/>
                </a:lnTo>
                <a:lnTo>
                  <a:pt x="1864806" y="2879493"/>
                </a:lnTo>
                <a:lnTo>
                  <a:pt x="1833892" y="2877674"/>
                </a:lnTo>
                <a:lnTo>
                  <a:pt x="1803888" y="2877674"/>
                </a:lnTo>
                <a:lnTo>
                  <a:pt x="1775703" y="2881311"/>
                </a:lnTo>
                <a:lnTo>
                  <a:pt x="1746608" y="2888585"/>
                </a:lnTo>
                <a:lnTo>
                  <a:pt x="1720240" y="2899495"/>
                </a:lnTo>
                <a:lnTo>
                  <a:pt x="1692964" y="2914043"/>
                </a:lnTo>
                <a:lnTo>
                  <a:pt x="1665688" y="2928591"/>
                </a:lnTo>
                <a:lnTo>
                  <a:pt x="1638411" y="2944956"/>
                </a:lnTo>
                <a:lnTo>
                  <a:pt x="1612043" y="2960413"/>
                </a:lnTo>
                <a:lnTo>
                  <a:pt x="1583858" y="2974051"/>
                </a:lnTo>
                <a:lnTo>
                  <a:pt x="1556581" y="2984962"/>
                </a:lnTo>
                <a:lnTo>
                  <a:pt x="1528395" y="2992236"/>
                </a:lnTo>
                <a:lnTo>
                  <a:pt x="1499301" y="2994963"/>
                </a:lnTo>
                <a:lnTo>
                  <a:pt x="1470206" y="2992236"/>
                </a:lnTo>
                <a:lnTo>
                  <a:pt x="1442020" y="2984962"/>
                </a:lnTo>
                <a:lnTo>
                  <a:pt x="1414744" y="2974051"/>
                </a:lnTo>
                <a:lnTo>
                  <a:pt x="1386558" y="2960413"/>
                </a:lnTo>
                <a:lnTo>
                  <a:pt x="1360190" y="2944956"/>
                </a:lnTo>
                <a:lnTo>
                  <a:pt x="1332914" y="2928591"/>
                </a:lnTo>
                <a:lnTo>
                  <a:pt x="1305637" y="2914043"/>
                </a:lnTo>
                <a:lnTo>
                  <a:pt x="1278361" y="2899495"/>
                </a:lnTo>
                <a:lnTo>
                  <a:pt x="1251085" y="2888585"/>
                </a:lnTo>
                <a:lnTo>
                  <a:pt x="1222899" y="2881311"/>
                </a:lnTo>
                <a:lnTo>
                  <a:pt x="1194713" y="2877674"/>
                </a:lnTo>
                <a:lnTo>
                  <a:pt x="1164708" y="2877674"/>
                </a:lnTo>
                <a:lnTo>
                  <a:pt x="1133795" y="2879493"/>
                </a:lnTo>
                <a:lnTo>
                  <a:pt x="1102882" y="2883129"/>
                </a:lnTo>
                <a:lnTo>
                  <a:pt x="1071968" y="2887676"/>
                </a:lnTo>
                <a:lnTo>
                  <a:pt x="1041054" y="2891312"/>
                </a:lnTo>
                <a:lnTo>
                  <a:pt x="1010141" y="2894040"/>
                </a:lnTo>
                <a:lnTo>
                  <a:pt x="981047" y="2893131"/>
                </a:lnTo>
                <a:lnTo>
                  <a:pt x="952861" y="2889494"/>
                </a:lnTo>
                <a:lnTo>
                  <a:pt x="925584" y="2881311"/>
                </a:lnTo>
                <a:lnTo>
                  <a:pt x="902854" y="2869491"/>
                </a:lnTo>
                <a:lnTo>
                  <a:pt x="881032" y="2854034"/>
                </a:lnTo>
                <a:lnTo>
                  <a:pt x="861939" y="2835850"/>
                </a:lnTo>
                <a:lnTo>
                  <a:pt x="842845" y="2814938"/>
                </a:lnTo>
                <a:lnTo>
                  <a:pt x="825570" y="2793117"/>
                </a:lnTo>
                <a:lnTo>
                  <a:pt x="808295" y="2770386"/>
                </a:lnTo>
                <a:lnTo>
                  <a:pt x="791020" y="2747656"/>
                </a:lnTo>
                <a:lnTo>
                  <a:pt x="773745" y="2725835"/>
                </a:lnTo>
                <a:lnTo>
                  <a:pt x="755560" y="2704923"/>
                </a:lnTo>
                <a:lnTo>
                  <a:pt x="734648" y="2686738"/>
                </a:lnTo>
                <a:lnTo>
                  <a:pt x="714645" y="2670372"/>
                </a:lnTo>
                <a:lnTo>
                  <a:pt x="691915" y="2657644"/>
                </a:lnTo>
                <a:lnTo>
                  <a:pt x="667366" y="2646733"/>
                </a:lnTo>
                <a:lnTo>
                  <a:pt x="640999" y="2637641"/>
                </a:lnTo>
                <a:lnTo>
                  <a:pt x="613722" y="2629458"/>
                </a:lnTo>
                <a:lnTo>
                  <a:pt x="586446" y="2622184"/>
                </a:lnTo>
                <a:lnTo>
                  <a:pt x="558260" y="2614910"/>
                </a:lnTo>
                <a:lnTo>
                  <a:pt x="531893" y="2606727"/>
                </a:lnTo>
                <a:lnTo>
                  <a:pt x="505525" y="2597635"/>
                </a:lnTo>
                <a:lnTo>
                  <a:pt x="480977" y="2586724"/>
                </a:lnTo>
                <a:lnTo>
                  <a:pt x="459155" y="2573086"/>
                </a:lnTo>
                <a:lnTo>
                  <a:pt x="439152" y="2556720"/>
                </a:lnTo>
                <a:lnTo>
                  <a:pt x="422787" y="2536718"/>
                </a:lnTo>
                <a:lnTo>
                  <a:pt x="409149" y="2514896"/>
                </a:lnTo>
                <a:lnTo>
                  <a:pt x="398238" y="2490347"/>
                </a:lnTo>
                <a:lnTo>
                  <a:pt x="389146" y="2463980"/>
                </a:lnTo>
                <a:lnTo>
                  <a:pt x="380963" y="2437613"/>
                </a:lnTo>
                <a:lnTo>
                  <a:pt x="373689" y="2409427"/>
                </a:lnTo>
                <a:lnTo>
                  <a:pt x="366415" y="2382151"/>
                </a:lnTo>
                <a:lnTo>
                  <a:pt x="358232" y="2354874"/>
                </a:lnTo>
                <a:lnTo>
                  <a:pt x="349140" y="2328506"/>
                </a:lnTo>
                <a:lnTo>
                  <a:pt x="338229" y="2303957"/>
                </a:lnTo>
                <a:lnTo>
                  <a:pt x="325500" y="2281227"/>
                </a:lnTo>
                <a:lnTo>
                  <a:pt x="309135" y="2261224"/>
                </a:lnTo>
                <a:lnTo>
                  <a:pt x="290950" y="2240312"/>
                </a:lnTo>
                <a:lnTo>
                  <a:pt x="270038" y="2222128"/>
                </a:lnTo>
                <a:lnTo>
                  <a:pt x="247307" y="2204853"/>
                </a:lnTo>
                <a:lnTo>
                  <a:pt x="224577" y="2187578"/>
                </a:lnTo>
                <a:lnTo>
                  <a:pt x="201847" y="2170303"/>
                </a:lnTo>
                <a:lnTo>
                  <a:pt x="180025" y="2153027"/>
                </a:lnTo>
                <a:lnTo>
                  <a:pt x="159113" y="2133934"/>
                </a:lnTo>
                <a:lnTo>
                  <a:pt x="140929" y="2114841"/>
                </a:lnTo>
                <a:lnTo>
                  <a:pt x="125473" y="2093019"/>
                </a:lnTo>
                <a:lnTo>
                  <a:pt x="113653" y="2070289"/>
                </a:lnTo>
                <a:lnTo>
                  <a:pt x="105470" y="2043013"/>
                </a:lnTo>
                <a:lnTo>
                  <a:pt x="101833" y="2014827"/>
                </a:lnTo>
                <a:lnTo>
                  <a:pt x="100923" y="1985731"/>
                </a:lnTo>
                <a:lnTo>
                  <a:pt x="103651" y="1954818"/>
                </a:lnTo>
                <a:lnTo>
                  <a:pt x="107288" y="1923905"/>
                </a:lnTo>
                <a:lnTo>
                  <a:pt x="111834" y="1892991"/>
                </a:lnTo>
                <a:lnTo>
                  <a:pt x="115471" y="1862078"/>
                </a:lnTo>
                <a:lnTo>
                  <a:pt x="117290" y="1831165"/>
                </a:lnTo>
                <a:lnTo>
                  <a:pt x="117290" y="1801160"/>
                </a:lnTo>
                <a:lnTo>
                  <a:pt x="113653" y="1772975"/>
                </a:lnTo>
                <a:lnTo>
                  <a:pt x="106379" y="1744789"/>
                </a:lnTo>
                <a:lnTo>
                  <a:pt x="95468" y="1718421"/>
                </a:lnTo>
                <a:lnTo>
                  <a:pt x="81830" y="1691145"/>
                </a:lnTo>
                <a:lnTo>
                  <a:pt x="66373" y="1663869"/>
                </a:lnTo>
                <a:lnTo>
                  <a:pt x="50008" y="1636592"/>
                </a:lnTo>
                <a:lnTo>
                  <a:pt x="34551" y="1610224"/>
                </a:lnTo>
                <a:lnTo>
                  <a:pt x="20912" y="1582039"/>
                </a:lnTo>
                <a:lnTo>
                  <a:pt x="10002" y="1554762"/>
                </a:lnTo>
                <a:lnTo>
                  <a:pt x="2728" y="1526576"/>
                </a:lnTo>
                <a:lnTo>
                  <a:pt x="0" y="1497481"/>
                </a:lnTo>
                <a:lnTo>
                  <a:pt x="2728" y="1468387"/>
                </a:lnTo>
                <a:lnTo>
                  <a:pt x="10002" y="1440201"/>
                </a:lnTo>
                <a:lnTo>
                  <a:pt x="20912" y="1412924"/>
                </a:lnTo>
                <a:lnTo>
                  <a:pt x="34551" y="1384739"/>
                </a:lnTo>
                <a:lnTo>
                  <a:pt x="50008" y="1358371"/>
                </a:lnTo>
                <a:lnTo>
                  <a:pt x="66373" y="1331095"/>
                </a:lnTo>
                <a:lnTo>
                  <a:pt x="81830" y="1303818"/>
                </a:lnTo>
                <a:lnTo>
                  <a:pt x="95468" y="1276542"/>
                </a:lnTo>
                <a:lnTo>
                  <a:pt x="106379" y="1250174"/>
                </a:lnTo>
                <a:lnTo>
                  <a:pt x="113653" y="1221988"/>
                </a:lnTo>
                <a:lnTo>
                  <a:pt x="117290" y="1193803"/>
                </a:lnTo>
                <a:lnTo>
                  <a:pt x="117290" y="1163799"/>
                </a:lnTo>
                <a:lnTo>
                  <a:pt x="115471" y="1132885"/>
                </a:lnTo>
                <a:lnTo>
                  <a:pt x="111834" y="1101972"/>
                </a:lnTo>
                <a:lnTo>
                  <a:pt x="107288" y="1071058"/>
                </a:lnTo>
                <a:lnTo>
                  <a:pt x="103651" y="1040145"/>
                </a:lnTo>
                <a:lnTo>
                  <a:pt x="100923" y="1009232"/>
                </a:lnTo>
                <a:lnTo>
                  <a:pt x="101833" y="980137"/>
                </a:lnTo>
                <a:lnTo>
                  <a:pt x="105470" y="951951"/>
                </a:lnTo>
                <a:lnTo>
                  <a:pt x="113653" y="924674"/>
                </a:lnTo>
                <a:lnTo>
                  <a:pt x="125473" y="901944"/>
                </a:lnTo>
                <a:lnTo>
                  <a:pt x="140929" y="880123"/>
                </a:lnTo>
                <a:lnTo>
                  <a:pt x="159113" y="861029"/>
                </a:lnTo>
                <a:lnTo>
                  <a:pt x="180025" y="841936"/>
                </a:lnTo>
                <a:lnTo>
                  <a:pt x="201847" y="824660"/>
                </a:lnTo>
                <a:lnTo>
                  <a:pt x="224577" y="807385"/>
                </a:lnTo>
                <a:lnTo>
                  <a:pt x="247307" y="790110"/>
                </a:lnTo>
                <a:lnTo>
                  <a:pt x="270038" y="772835"/>
                </a:lnTo>
                <a:lnTo>
                  <a:pt x="290950" y="754651"/>
                </a:lnTo>
                <a:lnTo>
                  <a:pt x="309135" y="733739"/>
                </a:lnTo>
                <a:lnTo>
                  <a:pt x="325500" y="713736"/>
                </a:lnTo>
                <a:lnTo>
                  <a:pt x="338229" y="691006"/>
                </a:lnTo>
                <a:lnTo>
                  <a:pt x="349140" y="666457"/>
                </a:lnTo>
                <a:lnTo>
                  <a:pt x="358232" y="640089"/>
                </a:lnTo>
                <a:lnTo>
                  <a:pt x="366415" y="612812"/>
                </a:lnTo>
                <a:lnTo>
                  <a:pt x="373689" y="585536"/>
                </a:lnTo>
                <a:lnTo>
                  <a:pt x="380963" y="557350"/>
                </a:lnTo>
                <a:lnTo>
                  <a:pt x="389146" y="530983"/>
                </a:lnTo>
                <a:lnTo>
                  <a:pt x="398238" y="504615"/>
                </a:lnTo>
                <a:lnTo>
                  <a:pt x="409149" y="480067"/>
                </a:lnTo>
                <a:lnTo>
                  <a:pt x="422787" y="458246"/>
                </a:lnTo>
                <a:lnTo>
                  <a:pt x="439152" y="438243"/>
                </a:lnTo>
                <a:lnTo>
                  <a:pt x="459155" y="421877"/>
                </a:lnTo>
                <a:lnTo>
                  <a:pt x="480977" y="408239"/>
                </a:lnTo>
                <a:lnTo>
                  <a:pt x="505525" y="397328"/>
                </a:lnTo>
                <a:lnTo>
                  <a:pt x="531893" y="388236"/>
                </a:lnTo>
                <a:lnTo>
                  <a:pt x="558260" y="380053"/>
                </a:lnTo>
                <a:lnTo>
                  <a:pt x="586446" y="372779"/>
                </a:lnTo>
                <a:lnTo>
                  <a:pt x="613722" y="365505"/>
                </a:lnTo>
                <a:lnTo>
                  <a:pt x="640999" y="357322"/>
                </a:lnTo>
                <a:lnTo>
                  <a:pt x="667366" y="348230"/>
                </a:lnTo>
                <a:lnTo>
                  <a:pt x="691915" y="337319"/>
                </a:lnTo>
                <a:lnTo>
                  <a:pt x="714645" y="324591"/>
                </a:lnTo>
                <a:lnTo>
                  <a:pt x="734648" y="308225"/>
                </a:lnTo>
                <a:lnTo>
                  <a:pt x="755560" y="290040"/>
                </a:lnTo>
                <a:lnTo>
                  <a:pt x="773745" y="269128"/>
                </a:lnTo>
                <a:lnTo>
                  <a:pt x="791020" y="247307"/>
                </a:lnTo>
                <a:lnTo>
                  <a:pt x="808295" y="224577"/>
                </a:lnTo>
                <a:lnTo>
                  <a:pt x="825570" y="201846"/>
                </a:lnTo>
                <a:lnTo>
                  <a:pt x="842845" y="180025"/>
                </a:lnTo>
                <a:lnTo>
                  <a:pt x="861939" y="159113"/>
                </a:lnTo>
                <a:lnTo>
                  <a:pt x="881032" y="140929"/>
                </a:lnTo>
                <a:lnTo>
                  <a:pt x="902854" y="125472"/>
                </a:lnTo>
                <a:lnTo>
                  <a:pt x="925584" y="113652"/>
                </a:lnTo>
                <a:lnTo>
                  <a:pt x="952861" y="105469"/>
                </a:lnTo>
                <a:lnTo>
                  <a:pt x="981047" y="101832"/>
                </a:lnTo>
                <a:lnTo>
                  <a:pt x="1010141" y="100923"/>
                </a:lnTo>
                <a:lnTo>
                  <a:pt x="1041054" y="103651"/>
                </a:lnTo>
                <a:lnTo>
                  <a:pt x="1071968" y="107288"/>
                </a:lnTo>
                <a:lnTo>
                  <a:pt x="1102882" y="111834"/>
                </a:lnTo>
                <a:lnTo>
                  <a:pt x="1133795" y="115471"/>
                </a:lnTo>
                <a:lnTo>
                  <a:pt x="1164708" y="117289"/>
                </a:lnTo>
                <a:lnTo>
                  <a:pt x="1194713" y="117289"/>
                </a:lnTo>
                <a:lnTo>
                  <a:pt x="1222899" y="113652"/>
                </a:lnTo>
                <a:lnTo>
                  <a:pt x="1251085" y="106378"/>
                </a:lnTo>
                <a:lnTo>
                  <a:pt x="1278361" y="95468"/>
                </a:lnTo>
                <a:lnTo>
                  <a:pt x="1305637" y="80920"/>
                </a:lnTo>
                <a:lnTo>
                  <a:pt x="1332914" y="66373"/>
                </a:lnTo>
                <a:lnTo>
                  <a:pt x="1360190" y="50007"/>
                </a:lnTo>
                <a:lnTo>
                  <a:pt x="1386558" y="34550"/>
                </a:lnTo>
                <a:lnTo>
                  <a:pt x="1414744" y="20912"/>
                </a:lnTo>
                <a:lnTo>
                  <a:pt x="1442020" y="10001"/>
                </a:lnTo>
                <a:lnTo>
                  <a:pt x="1470206" y="2727"/>
                </a:lnTo>
                <a:close/>
              </a:path>
            </a:pathLst>
          </a:custGeom>
        </p:spPr>
      </p:pic>
      <p:sp>
        <p:nvSpPr>
          <p:cNvPr id="55" name="Freeform: Shape 54">
            <a:extLst>
              <a:ext uri="{FF2B5EF4-FFF2-40B4-BE49-F238E27FC236}">
                <a16:creationId xmlns:a16="http://schemas.microsoft.com/office/drawing/2014/main" id="{A70698BE-B265-4DE2-A894-E40E74D1C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4771" y="640080"/>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13" name="Image 12">
            <a:extLst>
              <a:ext uri="{FF2B5EF4-FFF2-40B4-BE49-F238E27FC236}">
                <a16:creationId xmlns:a16="http://schemas.microsoft.com/office/drawing/2014/main" id="{8654D1EF-83B8-48A6-9648-C475BF1DD66D}"/>
              </a:ext>
            </a:extLst>
          </p:cNvPr>
          <p:cNvPicPr>
            <a:picLocks noChangeAspect="1"/>
          </p:cNvPicPr>
          <p:nvPr/>
        </p:nvPicPr>
        <p:blipFill rotWithShape="1">
          <a:blip r:embed="rId3"/>
          <a:srcRect r="3888" b="4"/>
          <a:stretch/>
        </p:blipFill>
        <p:spPr>
          <a:xfrm>
            <a:off x="4519497" y="734672"/>
            <a:ext cx="3172463" cy="3168646"/>
          </a:xfrm>
          <a:custGeom>
            <a:avLst/>
            <a:gdLst>
              <a:gd name="connsiteX0" fmla="*/ 1499301 w 2998601"/>
              <a:gd name="connsiteY0" fmla="*/ 0 h 2994963"/>
              <a:gd name="connsiteX1" fmla="*/ 1528395 w 2998601"/>
              <a:gd name="connsiteY1" fmla="*/ 2727 h 2994963"/>
              <a:gd name="connsiteX2" fmla="*/ 1556581 w 2998601"/>
              <a:gd name="connsiteY2" fmla="*/ 10001 h 2994963"/>
              <a:gd name="connsiteX3" fmla="*/ 1583858 w 2998601"/>
              <a:gd name="connsiteY3" fmla="*/ 20912 h 2994963"/>
              <a:gd name="connsiteX4" fmla="*/ 1612043 w 2998601"/>
              <a:gd name="connsiteY4" fmla="*/ 34550 h 2994963"/>
              <a:gd name="connsiteX5" fmla="*/ 1638411 w 2998601"/>
              <a:gd name="connsiteY5" fmla="*/ 50007 h 2994963"/>
              <a:gd name="connsiteX6" fmla="*/ 1665688 w 2998601"/>
              <a:gd name="connsiteY6" fmla="*/ 66373 h 2994963"/>
              <a:gd name="connsiteX7" fmla="*/ 1692964 w 2998601"/>
              <a:gd name="connsiteY7" fmla="*/ 80920 h 2994963"/>
              <a:gd name="connsiteX8" fmla="*/ 1720240 w 2998601"/>
              <a:gd name="connsiteY8" fmla="*/ 95468 h 2994963"/>
              <a:gd name="connsiteX9" fmla="*/ 1746608 w 2998601"/>
              <a:gd name="connsiteY9" fmla="*/ 106378 h 2994963"/>
              <a:gd name="connsiteX10" fmla="*/ 1775703 w 2998601"/>
              <a:gd name="connsiteY10" fmla="*/ 113652 h 2994963"/>
              <a:gd name="connsiteX11" fmla="*/ 1803888 w 2998601"/>
              <a:gd name="connsiteY11" fmla="*/ 117289 h 2994963"/>
              <a:gd name="connsiteX12" fmla="*/ 1833892 w 2998601"/>
              <a:gd name="connsiteY12" fmla="*/ 117289 h 2994963"/>
              <a:gd name="connsiteX13" fmla="*/ 1864806 w 2998601"/>
              <a:gd name="connsiteY13" fmla="*/ 115471 h 2994963"/>
              <a:gd name="connsiteX14" fmla="*/ 1895719 w 2998601"/>
              <a:gd name="connsiteY14" fmla="*/ 111834 h 2994963"/>
              <a:gd name="connsiteX15" fmla="*/ 1926633 w 2998601"/>
              <a:gd name="connsiteY15" fmla="*/ 107288 h 2994963"/>
              <a:gd name="connsiteX16" fmla="*/ 1957546 w 2998601"/>
              <a:gd name="connsiteY16" fmla="*/ 103651 h 2994963"/>
              <a:gd name="connsiteX17" fmla="*/ 1988460 w 2998601"/>
              <a:gd name="connsiteY17" fmla="*/ 100923 h 2994963"/>
              <a:gd name="connsiteX18" fmla="*/ 2017554 w 2998601"/>
              <a:gd name="connsiteY18" fmla="*/ 101832 h 2994963"/>
              <a:gd name="connsiteX19" fmla="*/ 2045740 w 2998601"/>
              <a:gd name="connsiteY19" fmla="*/ 105469 h 2994963"/>
              <a:gd name="connsiteX20" fmla="*/ 2073017 w 2998601"/>
              <a:gd name="connsiteY20" fmla="*/ 113652 h 2994963"/>
              <a:gd name="connsiteX21" fmla="*/ 2095748 w 2998601"/>
              <a:gd name="connsiteY21" fmla="*/ 125472 h 2994963"/>
              <a:gd name="connsiteX22" fmla="*/ 2117568 w 2998601"/>
              <a:gd name="connsiteY22" fmla="*/ 140929 h 2994963"/>
              <a:gd name="connsiteX23" fmla="*/ 2136662 w 2998601"/>
              <a:gd name="connsiteY23" fmla="*/ 159113 h 2994963"/>
              <a:gd name="connsiteX24" fmla="*/ 2155756 w 2998601"/>
              <a:gd name="connsiteY24" fmla="*/ 180025 h 2994963"/>
              <a:gd name="connsiteX25" fmla="*/ 2173031 w 2998601"/>
              <a:gd name="connsiteY25" fmla="*/ 201846 h 2994963"/>
              <a:gd name="connsiteX26" fmla="*/ 2190306 w 2998601"/>
              <a:gd name="connsiteY26" fmla="*/ 224577 h 2994963"/>
              <a:gd name="connsiteX27" fmla="*/ 2207581 w 2998601"/>
              <a:gd name="connsiteY27" fmla="*/ 247307 h 2994963"/>
              <a:gd name="connsiteX28" fmla="*/ 2224856 w 2998601"/>
              <a:gd name="connsiteY28" fmla="*/ 269128 h 2994963"/>
              <a:gd name="connsiteX29" fmla="*/ 2243041 w 2998601"/>
              <a:gd name="connsiteY29" fmla="*/ 290040 h 2994963"/>
              <a:gd name="connsiteX30" fmla="*/ 2263953 w 2998601"/>
              <a:gd name="connsiteY30" fmla="*/ 308225 h 2994963"/>
              <a:gd name="connsiteX31" fmla="*/ 2283956 w 2998601"/>
              <a:gd name="connsiteY31" fmla="*/ 324591 h 2994963"/>
              <a:gd name="connsiteX32" fmla="*/ 2306686 w 2998601"/>
              <a:gd name="connsiteY32" fmla="*/ 337319 h 2994963"/>
              <a:gd name="connsiteX33" fmla="*/ 2331235 w 2998601"/>
              <a:gd name="connsiteY33" fmla="*/ 348230 h 2994963"/>
              <a:gd name="connsiteX34" fmla="*/ 2357602 w 2998601"/>
              <a:gd name="connsiteY34" fmla="*/ 357322 h 2994963"/>
              <a:gd name="connsiteX35" fmla="*/ 2384878 w 2998601"/>
              <a:gd name="connsiteY35" fmla="*/ 365505 h 2994963"/>
              <a:gd name="connsiteX36" fmla="*/ 2412155 w 2998601"/>
              <a:gd name="connsiteY36" fmla="*/ 372779 h 2994963"/>
              <a:gd name="connsiteX37" fmla="*/ 2440341 w 2998601"/>
              <a:gd name="connsiteY37" fmla="*/ 380053 h 2994963"/>
              <a:gd name="connsiteX38" fmla="*/ 2466708 w 2998601"/>
              <a:gd name="connsiteY38" fmla="*/ 388236 h 2994963"/>
              <a:gd name="connsiteX39" fmla="*/ 2493075 w 2998601"/>
              <a:gd name="connsiteY39" fmla="*/ 397328 h 2994963"/>
              <a:gd name="connsiteX40" fmla="*/ 2517624 w 2998601"/>
              <a:gd name="connsiteY40" fmla="*/ 408239 h 2994963"/>
              <a:gd name="connsiteX41" fmla="*/ 2539446 w 2998601"/>
              <a:gd name="connsiteY41" fmla="*/ 421877 h 2994963"/>
              <a:gd name="connsiteX42" fmla="*/ 2559449 w 2998601"/>
              <a:gd name="connsiteY42" fmla="*/ 438243 h 2994963"/>
              <a:gd name="connsiteX43" fmla="*/ 2575814 w 2998601"/>
              <a:gd name="connsiteY43" fmla="*/ 458246 h 2994963"/>
              <a:gd name="connsiteX44" fmla="*/ 2589453 w 2998601"/>
              <a:gd name="connsiteY44" fmla="*/ 480067 h 2994963"/>
              <a:gd name="connsiteX45" fmla="*/ 2600363 w 2998601"/>
              <a:gd name="connsiteY45" fmla="*/ 504615 h 2994963"/>
              <a:gd name="connsiteX46" fmla="*/ 2609455 w 2998601"/>
              <a:gd name="connsiteY46" fmla="*/ 530983 h 2994963"/>
              <a:gd name="connsiteX47" fmla="*/ 2617638 w 2998601"/>
              <a:gd name="connsiteY47" fmla="*/ 557350 h 2994963"/>
              <a:gd name="connsiteX48" fmla="*/ 2624912 w 2998601"/>
              <a:gd name="connsiteY48" fmla="*/ 585536 h 2994963"/>
              <a:gd name="connsiteX49" fmla="*/ 2632186 w 2998601"/>
              <a:gd name="connsiteY49" fmla="*/ 612812 h 2994963"/>
              <a:gd name="connsiteX50" fmla="*/ 2640369 w 2998601"/>
              <a:gd name="connsiteY50" fmla="*/ 640089 h 2994963"/>
              <a:gd name="connsiteX51" fmla="*/ 2649461 w 2998601"/>
              <a:gd name="connsiteY51" fmla="*/ 666457 h 2994963"/>
              <a:gd name="connsiteX52" fmla="*/ 2660371 w 2998601"/>
              <a:gd name="connsiteY52" fmla="*/ 691006 h 2994963"/>
              <a:gd name="connsiteX53" fmla="*/ 2673101 w 2998601"/>
              <a:gd name="connsiteY53" fmla="*/ 713736 h 2994963"/>
              <a:gd name="connsiteX54" fmla="*/ 2689467 w 2998601"/>
              <a:gd name="connsiteY54" fmla="*/ 733739 h 2994963"/>
              <a:gd name="connsiteX55" fmla="*/ 2707651 w 2998601"/>
              <a:gd name="connsiteY55" fmla="*/ 754651 h 2994963"/>
              <a:gd name="connsiteX56" fmla="*/ 2728563 w 2998601"/>
              <a:gd name="connsiteY56" fmla="*/ 772835 h 2994963"/>
              <a:gd name="connsiteX57" fmla="*/ 2750385 w 2998601"/>
              <a:gd name="connsiteY57" fmla="*/ 790110 h 2994963"/>
              <a:gd name="connsiteX58" fmla="*/ 2774024 w 2998601"/>
              <a:gd name="connsiteY58" fmla="*/ 807385 h 2994963"/>
              <a:gd name="connsiteX59" fmla="*/ 2796754 w 2998601"/>
              <a:gd name="connsiteY59" fmla="*/ 824660 h 2994963"/>
              <a:gd name="connsiteX60" fmla="*/ 2818576 w 2998601"/>
              <a:gd name="connsiteY60" fmla="*/ 841936 h 2994963"/>
              <a:gd name="connsiteX61" fmla="*/ 2839487 w 2998601"/>
              <a:gd name="connsiteY61" fmla="*/ 861029 h 2994963"/>
              <a:gd name="connsiteX62" fmla="*/ 2857672 w 2998601"/>
              <a:gd name="connsiteY62" fmla="*/ 880123 h 2994963"/>
              <a:gd name="connsiteX63" fmla="*/ 2873129 w 2998601"/>
              <a:gd name="connsiteY63" fmla="*/ 901944 h 2994963"/>
              <a:gd name="connsiteX64" fmla="*/ 2884949 w 2998601"/>
              <a:gd name="connsiteY64" fmla="*/ 924674 h 2994963"/>
              <a:gd name="connsiteX65" fmla="*/ 2893132 w 2998601"/>
              <a:gd name="connsiteY65" fmla="*/ 951951 h 2994963"/>
              <a:gd name="connsiteX66" fmla="*/ 2896768 w 2998601"/>
              <a:gd name="connsiteY66" fmla="*/ 980137 h 2994963"/>
              <a:gd name="connsiteX67" fmla="*/ 2897678 w 2998601"/>
              <a:gd name="connsiteY67" fmla="*/ 1009232 h 2994963"/>
              <a:gd name="connsiteX68" fmla="*/ 2894950 w 2998601"/>
              <a:gd name="connsiteY68" fmla="*/ 1040145 h 2994963"/>
              <a:gd name="connsiteX69" fmla="*/ 2891313 w 2998601"/>
              <a:gd name="connsiteY69" fmla="*/ 1071058 h 2994963"/>
              <a:gd name="connsiteX70" fmla="*/ 2886767 w 2998601"/>
              <a:gd name="connsiteY70" fmla="*/ 1101972 h 2994963"/>
              <a:gd name="connsiteX71" fmla="*/ 2883130 w 2998601"/>
              <a:gd name="connsiteY71" fmla="*/ 1132885 h 2994963"/>
              <a:gd name="connsiteX72" fmla="*/ 2881312 w 2998601"/>
              <a:gd name="connsiteY72" fmla="*/ 1163799 h 2994963"/>
              <a:gd name="connsiteX73" fmla="*/ 2881312 w 2998601"/>
              <a:gd name="connsiteY73" fmla="*/ 1193803 h 2994963"/>
              <a:gd name="connsiteX74" fmla="*/ 2884949 w 2998601"/>
              <a:gd name="connsiteY74" fmla="*/ 1221988 h 2994963"/>
              <a:gd name="connsiteX75" fmla="*/ 2892222 w 2998601"/>
              <a:gd name="connsiteY75" fmla="*/ 1250174 h 2994963"/>
              <a:gd name="connsiteX76" fmla="*/ 2903133 w 2998601"/>
              <a:gd name="connsiteY76" fmla="*/ 1276542 h 2994963"/>
              <a:gd name="connsiteX77" fmla="*/ 2917681 w 2998601"/>
              <a:gd name="connsiteY77" fmla="*/ 1303818 h 2994963"/>
              <a:gd name="connsiteX78" fmla="*/ 2932228 w 2998601"/>
              <a:gd name="connsiteY78" fmla="*/ 1331095 h 2994963"/>
              <a:gd name="connsiteX79" fmla="*/ 2948594 w 2998601"/>
              <a:gd name="connsiteY79" fmla="*/ 1358371 h 2994963"/>
              <a:gd name="connsiteX80" fmla="*/ 2964050 w 2998601"/>
              <a:gd name="connsiteY80" fmla="*/ 1384739 h 2994963"/>
              <a:gd name="connsiteX81" fmla="*/ 2977689 w 2998601"/>
              <a:gd name="connsiteY81" fmla="*/ 1412924 h 2994963"/>
              <a:gd name="connsiteX82" fmla="*/ 2988599 w 2998601"/>
              <a:gd name="connsiteY82" fmla="*/ 1440201 h 2994963"/>
              <a:gd name="connsiteX83" fmla="*/ 2995873 w 2998601"/>
              <a:gd name="connsiteY83" fmla="*/ 1468387 h 2994963"/>
              <a:gd name="connsiteX84" fmla="*/ 2998601 w 2998601"/>
              <a:gd name="connsiteY84" fmla="*/ 1497481 h 2994963"/>
              <a:gd name="connsiteX85" fmla="*/ 2995873 w 2998601"/>
              <a:gd name="connsiteY85" fmla="*/ 1526576 h 2994963"/>
              <a:gd name="connsiteX86" fmla="*/ 2988599 w 2998601"/>
              <a:gd name="connsiteY86" fmla="*/ 1554762 h 2994963"/>
              <a:gd name="connsiteX87" fmla="*/ 2977689 w 2998601"/>
              <a:gd name="connsiteY87" fmla="*/ 1582039 h 2994963"/>
              <a:gd name="connsiteX88" fmla="*/ 2964050 w 2998601"/>
              <a:gd name="connsiteY88" fmla="*/ 1610224 h 2994963"/>
              <a:gd name="connsiteX89" fmla="*/ 2948594 w 2998601"/>
              <a:gd name="connsiteY89" fmla="*/ 1636592 h 2994963"/>
              <a:gd name="connsiteX90" fmla="*/ 2932228 w 2998601"/>
              <a:gd name="connsiteY90" fmla="*/ 1663869 h 2994963"/>
              <a:gd name="connsiteX91" fmla="*/ 2917681 w 2998601"/>
              <a:gd name="connsiteY91" fmla="*/ 1691145 h 2994963"/>
              <a:gd name="connsiteX92" fmla="*/ 2903133 w 2998601"/>
              <a:gd name="connsiteY92" fmla="*/ 1718421 h 2994963"/>
              <a:gd name="connsiteX93" fmla="*/ 2892222 w 2998601"/>
              <a:gd name="connsiteY93" fmla="*/ 1744789 h 2994963"/>
              <a:gd name="connsiteX94" fmla="*/ 2884949 w 2998601"/>
              <a:gd name="connsiteY94" fmla="*/ 1772975 h 2994963"/>
              <a:gd name="connsiteX95" fmla="*/ 2881312 w 2998601"/>
              <a:gd name="connsiteY95" fmla="*/ 1801160 h 2994963"/>
              <a:gd name="connsiteX96" fmla="*/ 2881312 w 2998601"/>
              <a:gd name="connsiteY96" fmla="*/ 1831165 h 2994963"/>
              <a:gd name="connsiteX97" fmla="*/ 2883130 w 2998601"/>
              <a:gd name="connsiteY97" fmla="*/ 1862078 h 2994963"/>
              <a:gd name="connsiteX98" fmla="*/ 2886767 w 2998601"/>
              <a:gd name="connsiteY98" fmla="*/ 1892991 h 2994963"/>
              <a:gd name="connsiteX99" fmla="*/ 2891313 w 2998601"/>
              <a:gd name="connsiteY99" fmla="*/ 1923905 h 2994963"/>
              <a:gd name="connsiteX100" fmla="*/ 2894950 w 2998601"/>
              <a:gd name="connsiteY100" fmla="*/ 1954818 h 2994963"/>
              <a:gd name="connsiteX101" fmla="*/ 2897678 w 2998601"/>
              <a:gd name="connsiteY101" fmla="*/ 1985731 h 2994963"/>
              <a:gd name="connsiteX102" fmla="*/ 2896768 w 2998601"/>
              <a:gd name="connsiteY102" fmla="*/ 2014827 h 2994963"/>
              <a:gd name="connsiteX103" fmla="*/ 2893132 w 2998601"/>
              <a:gd name="connsiteY103" fmla="*/ 2043013 h 2994963"/>
              <a:gd name="connsiteX104" fmla="*/ 2884949 w 2998601"/>
              <a:gd name="connsiteY104" fmla="*/ 2070289 h 2994963"/>
              <a:gd name="connsiteX105" fmla="*/ 2873129 w 2998601"/>
              <a:gd name="connsiteY105" fmla="*/ 2093019 h 2994963"/>
              <a:gd name="connsiteX106" fmla="*/ 2857672 w 2998601"/>
              <a:gd name="connsiteY106" fmla="*/ 2114841 h 2994963"/>
              <a:gd name="connsiteX107" fmla="*/ 2839487 w 2998601"/>
              <a:gd name="connsiteY107" fmla="*/ 2133934 h 2994963"/>
              <a:gd name="connsiteX108" fmla="*/ 2818576 w 2998601"/>
              <a:gd name="connsiteY108" fmla="*/ 2153027 h 2994963"/>
              <a:gd name="connsiteX109" fmla="*/ 2796754 w 2998601"/>
              <a:gd name="connsiteY109" fmla="*/ 2170303 h 2994963"/>
              <a:gd name="connsiteX110" fmla="*/ 2774024 w 2998601"/>
              <a:gd name="connsiteY110" fmla="*/ 2187578 h 2994963"/>
              <a:gd name="connsiteX111" fmla="*/ 2750385 w 2998601"/>
              <a:gd name="connsiteY111" fmla="*/ 2204853 h 2994963"/>
              <a:gd name="connsiteX112" fmla="*/ 2728563 w 2998601"/>
              <a:gd name="connsiteY112" fmla="*/ 2222128 h 2994963"/>
              <a:gd name="connsiteX113" fmla="*/ 2707651 w 2998601"/>
              <a:gd name="connsiteY113" fmla="*/ 2240312 h 2994963"/>
              <a:gd name="connsiteX114" fmla="*/ 2689467 w 2998601"/>
              <a:gd name="connsiteY114" fmla="*/ 2261224 h 2994963"/>
              <a:gd name="connsiteX115" fmla="*/ 2673101 w 2998601"/>
              <a:gd name="connsiteY115" fmla="*/ 2281227 h 2994963"/>
              <a:gd name="connsiteX116" fmla="*/ 2660371 w 2998601"/>
              <a:gd name="connsiteY116" fmla="*/ 2303957 h 2994963"/>
              <a:gd name="connsiteX117" fmla="*/ 2649461 w 2998601"/>
              <a:gd name="connsiteY117" fmla="*/ 2328506 h 2994963"/>
              <a:gd name="connsiteX118" fmla="*/ 2640369 w 2998601"/>
              <a:gd name="connsiteY118" fmla="*/ 2354874 h 2994963"/>
              <a:gd name="connsiteX119" fmla="*/ 2632186 w 2998601"/>
              <a:gd name="connsiteY119" fmla="*/ 2382151 h 2994963"/>
              <a:gd name="connsiteX120" fmla="*/ 2624912 w 2998601"/>
              <a:gd name="connsiteY120" fmla="*/ 2409427 h 2994963"/>
              <a:gd name="connsiteX121" fmla="*/ 2617638 w 2998601"/>
              <a:gd name="connsiteY121" fmla="*/ 2437613 h 2994963"/>
              <a:gd name="connsiteX122" fmla="*/ 2609455 w 2998601"/>
              <a:gd name="connsiteY122" fmla="*/ 2463980 h 2994963"/>
              <a:gd name="connsiteX123" fmla="*/ 2600363 w 2998601"/>
              <a:gd name="connsiteY123" fmla="*/ 2490347 h 2994963"/>
              <a:gd name="connsiteX124" fmla="*/ 2589453 w 2998601"/>
              <a:gd name="connsiteY124" fmla="*/ 2514896 h 2994963"/>
              <a:gd name="connsiteX125" fmla="*/ 2575814 w 2998601"/>
              <a:gd name="connsiteY125" fmla="*/ 2536718 h 2994963"/>
              <a:gd name="connsiteX126" fmla="*/ 2559449 w 2998601"/>
              <a:gd name="connsiteY126" fmla="*/ 2556720 h 2994963"/>
              <a:gd name="connsiteX127" fmla="*/ 2539446 w 2998601"/>
              <a:gd name="connsiteY127" fmla="*/ 2573086 h 2994963"/>
              <a:gd name="connsiteX128" fmla="*/ 2517624 w 2998601"/>
              <a:gd name="connsiteY128" fmla="*/ 2586724 h 2994963"/>
              <a:gd name="connsiteX129" fmla="*/ 2493075 w 2998601"/>
              <a:gd name="connsiteY129" fmla="*/ 2597635 h 2994963"/>
              <a:gd name="connsiteX130" fmla="*/ 2466708 w 2998601"/>
              <a:gd name="connsiteY130" fmla="*/ 2606727 h 2994963"/>
              <a:gd name="connsiteX131" fmla="*/ 2440341 w 2998601"/>
              <a:gd name="connsiteY131" fmla="*/ 2614910 h 2994963"/>
              <a:gd name="connsiteX132" fmla="*/ 2412155 w 2998601"/>
              <a:gd name="connsiteY132" fmla="*/ 2622184 h 2994963"/>
              <a:gd name="connsiteX133" fmla="*/ 2384878 w 2998601"/>
              <a:gd name="connsiteY133" fmla="*/ 2629458 h 2994963"/>
              <a:gd name="connsiteX134" fmla="*/ 2357602 w 2998601"/>
              <a:gd name="connsiteY134" fmla="*/ 2637641 h 2994963"/>
              <a:gd name="connsiteX135" fmla="*/ 2331235 w 2998601"/>
              <a:gd name="connsiteY135" fmla="*/ 2646733 h 2994963"/>
              <a:gd name="connsiteX136" fmla="*/ 2306686 w 2998601"/>
              <a:gd name="connsiteY136" fmla="*/ 2657644 h 2994963"/>
              <a:gd name="connsiteX137" fmla="*/ 2283956 w 2998601"/>
              <a:gd name="connsiteY137" fmla="*/ 2670372 h 2994963"/>
              <a:gd name="connsiteX138" fmla="*/ 2263953 w 2998601"/>
              <a:gd name="connsiteY138" fmla="*/ 2686738 h 2994963"/>
              <a:gd name="connsiteX139" fmla="*/ 2243041 w 2998601"/>
              <a:gd name="connsiteY139" fmla="*/ 2704923 h 2994963"/>
              <a:gd name="connsiteX140" fmla="*/ 2224856 w 2998601"/>
              <a:gd name="connsiteY140" fmla="*/ 2725835 h 2994963"/>
              <a:gd name="connsiteX141" fmla="*/ 2207581 w 2998601"/>
              <a:gd name="connsiteY141" fmla="*/ 2747656 h 2994963"/>
              <a:gd name="connsiteX142" fmla="*/ 2190306 w 2998601"/>
              <a:gd name="connsiteY142" fmla="*/ 2770386 h 2994963"/>
              <a:gd name="connsiteX143" fmla="*/ 2173031 w 2998601"/>
              <a:gd name="connsiteY143" fmla="*/ 2793117 h 2994963"/>
              <a:gd name="connsiteX144" fmla="*/ 2155756 w 2998601"/>
              <a:gd name="connsiteY144" fmla="*/ 2814938 h 2994963"/>
              <a:gd name="connsiteX145" fmla="*/ 2136662 w 2998601"/>
              <a:gd name="connsiteY145" fmla="*/ 2835850 h 2994963"/>
              <a:gd name="connsiteX146" fmla="*/ 2117568 w 2998601"/>
              <a:gd name="connsiteY146" fmla="*/ 2854034 h 2994963"/>
              <a:gd name="connsiteX147" fmla="*/ 2095748 w 2998601"/>
              <a:gd name="connsiteY147" fmla="*/ 2869491 h 2994963"/>
              <a:gd name="connsiteX148" fmla="*/ 2073017 w 2998601"/>
              <a:gd name="connsiteY148" fmla="*/ 2881311 h 2994963"/>
              <a:gd name="connsiteX149" fmla="*/ 2045740 w 2998601"/>
              <a:gd name="connsiteY149" fmla="*/ 2889494 h 2994963"/>
              <a:gd name="connsiteX150" fmla="*/ 2017554 w 2998601"/>
              <a:gd name="connsiteY150" fmla="*/ 2893131 h 2994963"/>
              <a:gd name="connsiteX151" fmla="*/ 1988460 w 2998601"/>
              <a:gd name="connsiteY151" fmla="*/ 2894040 h 2994963"/>
              <a:gd name="connsiteX152" fmla="*/ 1957546 w 2998601"/>
              <a:gd name="connsiteY152" fmla="*/ 2891312 h 2994963"/>
              <a:gd name="connsiteX153" fmla="*/ 1926633 w 2998601"/>
              <a:gd name="connsiteY153" fmla="*/ 2887676 h 2994963"/>
              <a:gd name="connsiteX154" fmla="*/ 1895719 w 2998601"/>
              <a:gd name="connsiteY154" fmla="*/ 2883129 h 2994963"/>
              <a:gd name="connsiteX155" fmla="*/ 1864806 w 2998601"/>
              <a:gd name="connsiteY155" fmla="*/ 2879493 h 2994963"/>
              <a:gd name="connsiteX156" fmla="*/ 1833892 w 2998601"/>
              <a:gd name="connsiteY156" fmla="*/ 2877674 h 2994963"/>
              <a:gd name="connsiteX157" fmla="*/ 1803888 w 2998601"/>
              <a:gd name="connsiteY157" fmla="*/ 2877674 h 2994963"/>
              <a:gd name="connsiteX158" fmla="*/ 1775703 w 2998601"/>
              <a:gd name="connsiteY158" fmla="*/ 2881311 h 2994963"/>
              <a:gd name="connsiteX159" fmla="*/ 1746608 w 2998601"/>
              <a:gd name="connsiteY159" fmla="*/ 2888585 h 2994963"/>
              <a:gd name="connsiteX160" fmla="*/ 1720240 w 2998601"/>
              <a:gd name="connsiteY160" fmla="*/ 2899495 h 2994963"/>
              <a:gd name="connsiteX161" fmla="*/ 1692964 w 2998601"/>
              <a:gd name="connsiteY161" fmla="*/ 2914043 h 2994963"/>
              <a:gd name="connsiteX162" fmla="*/ 1665688 w 2998601"/>
              <a:gd name="connsiteY162" fmla="*/ 2928591 h 2994963"/>
              <a:gd name="connsiteX163" fmla="*/ 1638411 w 2998601"/>
              <a:gd name="connsiteY163" fmla="*/ 2944956 h 2994963"/>
              <a:gd name="connsiteX164" fmla="*/ 1612043 w 2998601"/>
              <a:gd name="connsiteY164" fmla="*/ 2960413 h 2994963"/>
              <a:gd name="connsiteX165" fmla="*/ 1583858 w 2998601"/>
              <a:gd name="connsiteY165" fmla="*/ 2974051 h 2994963"/>
              <a:gd name="connsiteX166" fmla="*/ 1556581 w 2998601"/>
              <a:gd name="connsiteY166" fmla="*/ 2984962 h 2994963"/>
              <a:gd name="connsiteX167" fmla="*/ 1528395 w 2998601"/>
              <a:gd name="connsiteY167" fmla="*/ 2992236 h 2994963"/>
              <a:gd name="connsiteX168" fmla="*/ 1499301 w 2998601"/>
              <a:gd name="connsiteY168" fmla="*/ 2994963 h 2994963"/>
              <a:gd name="connsiteX169" fmla="*/ 1470206 w 2998601"/>
              <a:gd name="connsiteY169" fmla="*/ 2992236 h 2994963"/>
              <a:gd name="connsiteX170" fmla="*/ 1442020 w 2998601"/>
              <a:gd name="connsiteY170" fmla="*/ 2984962 h 2994963"/>
              <a:gd name="connsiteX171" fmla="*/ 1414744 w 2998601"/>
              <a:gd name="connsiteY171" fmla="*/ 2974051 h 2994963"/>
              <a:gd name="connsiteX172" fmla="*/ 1386558 w 2998601"/>
              <a:gd name="connsiteY172" fmla="*/ 2960413 h 2994963"/>
              <a:gd name="connsiteX173" fmla="*/ 1360190 w 2998601"/>
              <a:gd name="connsiteY173" fmla="*/ 2944956 h 2994963"/>
              <a:gd name="connsiteX174" fmla="*/ 1332914 w 2998601"/>
              <a:gd name="connsiteY174" fmla="*/ 2928591 h 2994963"/>
              <a:gd name="connsiteX175" fmla="*/ 1305637 w 2998601"/>
              <a:gd name="connsiteY175" fmla="*/ 2914043 h 2994963"/>
              <a:gd name="connsiteX176" fmla="*/ 1278361 w 2998601"/>
              <a:gd name="connsiteY176" fmla="*/ 2899495 h 2994963"/>
              <a:gd name="connsiteX177" fmla="*/ 1251085 w 2998601"/>
              <a:gd name="connsiteY177" fmla="*/ 2888585 h 2994963"/>
              <a:gd name="connsiteX178" fmla="*/ 1222899 w 2998601"/>
              <a:gd name="connsiteY178" fmla="*/ 2881311 h 2994963"/>
              <a:gd name="connsiteX179" fmla="*/ 1194713 w 2998601"/>
              <a:gd name="connsiteY179" fmla="*/ 2877674 h 2994963"/>
              <a:gd name="connsiteX180" fmla="*/ 1164708 w 2998601"/>
              <a:gd name="connsiteY180" fmla="*/ 2877674 h 2994963"/>
              <a:gd name="connsiteX181" fmla="*/ 1133795 w 2998601"/>
              <a:gd name="connsiteY181" fmla="*/ 2879493 h 2994963"/>
              <a:gd name="connsiteX182" fmla="*/ 1102882 w 2998601"/>
              <a:gd name="connsiteY182" fmla="*/ 2883129 h 2994963"/>
              <a:gd name="connsiteX183" fmla="*/ 1071968 w 2998601"/>
              <a:gd name="connsiteY183" fmla="*/ 2887676 h 2994963"/>
              <a:gd name="connsiteX184" fmla="*/ 1041054 w 2998601"/>
              <a:gd name="connsiteY184" fmla="*/ 2891312 h 2994963"/>
              <a:gd name="connsiteX185" fmla="*/ 1010141 w 2998601"/>
              <a:gd name="connsiteY185" fmla="*/ 2894040 h 2994963"/>
              <a:gd name="connsiteX186" fmla="*/ 981047 w 2998601"/>
              <a:gd name="connsiteY186" fmla="*/ 2893131 h 2994963"/>
              <a:gd name="connsiteX187" fmla="*/ 952861 w 2998601"/>
              <a:gd name="connsiteY187" fmla="*/ 2889494 h 2994963"/>
              <a:gd name="connsiteX188" fmla="*/ 925584 w 2998601"/>
              <a:gd name="connsiteY188" fmla="*/ 2881311 h 2994963"/>
              <a:gd name="connsiteX189" fmla="*/ 902854 w 2998601"/>
              <a:gd name="connsiteY189" fmla="*/ 2869491 h 2994963"/>
              <a:gd name="connsiteX190" fmla="*/ 881032 w 2998601"/>
              <a:gd name="connsiteY190" fmla="*/ 2854034 h 2994963"/>
              <a:gd name="connsiteX191" fmla="*/ 861939 w 2998601"/>
              <a:gd name="connsiteY191" fmla="*/ 2835850 h 2994963"/>
              <a:gd name="connsiteX192" fmla="*/ 842845 w 2998601"/>
              <a:gd name="connsiteY192" fmla="*/ 2814938 h 2994963"/>
              <a:gd name="connsiteX193" fmla="*/ 825570 w 2998601"/>
              <a:gd name="connsiteY193" fmla="*/ 2793117 h 2994963"/>
              <a:gd name="connsiteX194" fmla="*/ 808295 w 2998601"/>
              <a:gd name="connsiteY194" fmla="*/ 2770386 h 2994963"/>
              <a:gd name="connsiteX195" fmla="*/ 791020 w 2998601"/>
              <a:gd name="connsiteY195" fmla="*/ 2747656 h 2994963"/>
              <a:gd name="connsiteX196" fmla="*/ 773745 w 2998601"/>
              <a:gd name="connsiteY196" fmla="*/ 2725835 h 2994963"/>
              <a:gd name="connsiteX197" fmla="*/ 755560 w 2998601"/>
              <a:gd name="connsiteY197" fmla="*/ 2704923 h 2994963"/>
              <a:gd name="connsiteX198" fmla="*/ 734648 w 2998601"/>
              <a:gd name="connsiteY198" fmla="*/ 2686738 h 2994963"/>
              <a:gd name="connsiteX199" fmla="*/ 714645 w 2998601"/>
              <a:gd name="connsiteY199" fmla="*/ 2670372 h 2994963"/>
              <a:gd name="connsiteX200" fmla="*/ 691915 w 2998601"/>
              <a:gd name="connsiteY200" fmla="*/ 2657644 h 2994963"/>
              <a:gd name="connsiteX201" fmla="*/ 667366 w 2998601"/>
              <a:gd name="connsiteY201" fmla="*/ 2646733 h 2994963"/>
              <a:gd name="connsiteX202" fmla="*/ 640999 w 2998601"/>
              <a:gd name="connsiteY202" fmla="*/ 2637641 h 2994963"/>
              <a:gd name="connsiteX203" fmla="*/ 613722 w 2998601"/>
              <a:gd name="connsiteY203" fmla="*/ 2629458 h 2994963"/>
              <a:gd name="connsiteX204" fmla="*/ 586446 w 2998601"/>
              <a:gd name="connsiteY204" fmla="*/ 2622184 h 2994963"/>
              <a:gd name="connsiteX205" fmla="*/ 558260 w 2998601"/>
              <a:gd name="connsiteY205" fmla="*/ 2614910 h 2994963"/>
              <a:gd name="connsiteX206" fmla="*/ 531893 w 2998601"/>
              <a:gd name="connsiteY206" fmla="*/ 2606727 h 2994963"/>
              <a:gd name="connsiteX207" fmla="*/ 505525 w 2998601"/>
              <a:gd name="connsiteY207" fmla="*/ 2597635 h 2994963"/>
              <a:gd name="connsiteX208" fmla="*/ 480977 w 2998601"/>
              <a:gd name="connsiteY208" fmla="*/ 2586724 h 2994963"/>
              <a:gd name="connsiteX209" fmla="*/ 459155 w 2998601"/>
              <a:gd name="connsiteY209" fmla="*/ 2573086 h 2994963"/>
              <a:gd name="connsiteX210" fmla="*/ 439152 w 2998601"/>
              <a:gd name="connsiteY210" fmla="*/ 2556720 h 2994963"/>
              <a:gd name="connsiteX211" fmla="*/ 422787 w 2998601"/>
              <a:gd name="connsiteY211" fmla="*/ 2536718 h 2994963"/>
              <a:gd name="connsiteX212" fmla="*/ 409149 w 2998601"/>
              <a:gd name="connsiteY212" fmla="*/ 2514896 h 2994963"/>
              <a:gd name="connsiteX213" fmla="*/ 398238 w 2998601"/>
              <a:gd name="connsiteY213" fmla="*/ 2490347 h 2994963"/>
              <a:gd name="connsiteX214" fmla="*/ 389146 w 2998601"/>
              <a:gd name="connsiteY214" fmla="*/ 2463980 h 2994963"/>
              <a:gd name="connsiteX215" fmla="*/ 380963 w 2998601"/>
              <a:gd name="connsiteY215" fmla="*/ 2437613 h 2994963"/>
              <a:gd name="connsiteX216" fmla="*/ 373689 w 2998601"/>
              <a:gd name="connsiteY216" fmla="*/ 2409427 h 2994963"/>
              <a:gd name="connsiteX217" fmla="*/ 366415 w 2998601"/>
              <a:gd name="connsiteY217" fmla="*/ 2382151 h 2994963"/>
              <a:gd name="connsiteX218" fmla="*/ 358232 w 2998601"/>
              <a:gd name="connsiteY218" fmla="*/ 2354874 h 2994963"/>
              <a:gd name="connsiteX219" fmla="*/ 349140 w 2998601"/>
              <a:gd name="connsiteY219" fmla="*/ 2328506 h 2994963"/>
              <a:gd name="connsiteX220" fmla="*/ 338229 w 2998601"/>
              <a:gd name="connsiteY220" fmla="*/ 2303957 h 2994963"/>
              <a:gd name="connsiteX221" fmla="*/ 325500 w 2998601"/>
              <a:gd name="connsiteY221" fmla="*/ 2281227 h 2994963"/>
              <a:gd name="connsiteX222" fmla="*/ 309135 w 2998601"/>
              <a:gd name="connsiteY222" fmla="*/ 2261224 h 2994963"/>
              <a:gd name="connsiteX223" fmla="*/ 290950 w 2998601"/>
              <a:gd name="connsiteY223" fmla="*/ 2240312 h 2994963"/>
              <a:gd name="connsiteX224" fmla="*/ 270038 w 2998601"/>
              <a:gd name="connsiteY224" fmla="*/ 2222128 h 2994963"/>
              <a:gd name="connsiteX225" fmla="*/ 247307 w 2998601"/>
              <a:gd name="connsiteY225" fmla="*/ 2204853 h 2994963"/>
              <a:gd name="connsiteX226" fmla="*/ 224577 w 2998601"/>
              <a:gd name="connsiteY226" fmla="*/ 2187578 h 2994963"/>
              <a:gd name="connsiteX227" fmla="*/ 201847 w 2998601"/>
              <a:gd name="connsiteY227" fmla="*/ 2170303 h 2994963"/>
              <a:gd name="connsiteX228" fmla="*/ 180025 w 2998601"/>
              <a:gd name="connsiteY228" fmla="*/ 2153027 h 2994963"/>
              <a:gd name="connsiteX229" fmla="*/ 159113 w 2998601"/>
              <a:gd name="connsiteY229" fmla="*/ 2133934 h 2994963"/>
              <a:gd name="connsiteX230" fmla="*/ 140929 w 2998601"/>
              <a:gd name="connsiteY230" fmla="*/ 2114841 h 2994963"/>
              <a:gd name="connsiteX231" fmla="*/ 125473 w 2998601"/>
              <a:gd name="connsiteY231" fmla="*/ 2093019 h 2994963"/>
              <a:gd name="connsiteX232" fmla="*/ 113653 w 2998601"/>
              <a:gd name="connsiteY232" fmla="*/ 2070289 h 2994963"/>
              <a:gd name="connsiteX233" fmla="*/ 105470 w 2998601"/>
              <a:gd name="connsiteY233" fmla="*/ 2043013 h 2994963"/>
              <a:gd name="connsiteX234" fmla="*/ 101833 w 2998601"/>
              <a:gd name="connsiteY234" fmla="*/ 2014827 h 2994963"/>
              <a:gd name="connsiteX235" fmla="*/ 100923 w 2998601"/>
              <a:gd name="connsiteY235" fmla="*/ 1985731 h 2994963"/>
              <a:gd name="connsiteX236" fmla="*/ 103651 w 2998601"/>
              <a:gd name="connsiteY236" fmla="*/ 1954818 h 2994963"/>
              <a:gd name="connsiteX237" fmla="*/ 107288 w 2998601"/>
              <a:gd name="connsiteY237" fmla="*/ 1923905 h 2994963"/>
              <a:gd name="connsiteX238" fmla="*/ 111834 w 2998601"/>
              <a:gd name="connsiteY238" fmla="*/ 1892991 h 2994963"/>
              <a:gd name="connsiteX239" fmla="*/ 115471 w 2998601"/>
              <a:gd name="connsiteY239" fmla="*/ 1862078 h 2994963"/>
              <a:gd name="connsiteX240" fmla="*/ 117290 w 2998601"/>
              <a:gd name="connsiteY240" fmla="*/ 1831165 h 2994963"/>
              <a:gd name="connsiteX241" fmla="*/ 117290 w 2998601"/>
              <a:gd name="connsiteY241" fmla="*/ 1801160 h 2994963"/>
              <a:gd name="connsiteX242" fmla="*/ 113653 w 2998601"/>
              <a:gd name="connsiteY242" fmla="*/ 1772975 h 2994963"/>
              <a:gd name="connsiteX243" fmla="*/ 106379 w 2998601"/>
              <a:gd name="connsiteY243" fmla="*/ 1744789 h 2994963"/>
              <a:gd name="connsiteX244" fmla="*/ 95468 w 2998601"/>
              <a:gd name="connsiteY244" fmla="*/ 1718421 h 2994963"/>
              <a:gd name="connsiteX245" fmla="*/ 81830 w 2998601"/>
              <a:gd name="connsiteY245" fmla="*/ 1691145 h 2994963"/>
              <a:gd name="connsiteX246" fmla="*/ 66373 w 2998601"/>
              <a:gd name="connsiteY246" fmla="*/ 1663869 h 2994963"/>
              <a:gd name="connsiteX247" fmla="*/ 50008 w 2998601"/>
              <a:gd name="connsiteY247" fmla="*/ 1636592 h 2994963"/>
              <a:gd name="connsiteX248" fmla="*/ 34551 w 2998601"/>
              <a:gd name="connsiteY248" fmla="*/ 1610224 h 2994963"/>
              <a:gd name="connsiteX249" fmla="*/ 20912 w 2998601"/>
              <a:gd name="connsiteY249" fmla="*/ 1582039 h 2994963"/>
              <a:gd name="connsiteX250" fmla="*/ 10002 w 2998601"/>
              <a:gd name="connsiteY250" fmla="*/ 1554762 h 2994963"/>
              <a:gd name="connsiteX251" fmla="*/ 2728 w 2998601"/>
              <a:gd name="connsiteY251" fmla="*/ 1526576 h 2994963"/>
              <a:gd name="connsiteX252" fmla="*/ 0 w 2998601"/>
              <a:gd name="connsiteY252" fmla="*/ 1497481 h 2994963"/>
              <a:gd name="connsiteX253" fmla="*/ 2728 w 2998601"/>
              <a:gd name="connsiteY253" fmla="*/ 1468387 h 2994963"/>
              <a:gd name="connsiteX254" fmla="*/ 10002 w 2998601"/>
              <a:gd name="connsiteY254" fmla="*/ 1440201 h 2994963"/>
              <a:gd name="connsiteX255" fmla="*/ 20912 w 2998601"/>
              <a:gd name="connsiteY255" fmla="*/ 1412924 h 2994963"/>
              <a:gd name="connsiteX256" fmla="*/ 34551 w 2998601"/>
              <a:gd name="connsiteY256" fmla="*/ 1384739 h 2994963"/>
              <a:gd name="connsiteX257" fmla="*/ 50008 w 2998601"/>
              <a:gd name="connsiteY257" fmla="*/ 1358371 h 2994963"/>
              <a:gd name="connsiteX258" fmla="*/ 66373 w 2998601"/>
              <a:gd name="connsiteY258" fmla="*/ 1331095 h 2994963"/>
              <a:gd name="connsiteX259" fmla="*/ 81830 w 2998601"/>
              <a:gd name="connsiteY259" fmla="*/ 1303818 h 2994963"/>
              <a:gd name="connsiteX260" fmla="*/ 95468 w 2998601"/>
              <a:gd name="connsiteY260" fmla="*/ 1276542 h 2994963"/>
              <a:gd name="connsiteX261" fmla="*/ 106379 w 2998601"/>
              <a:gd name="connsiteY261" fmla="*/ 1250174 h 2994963"/>
              <a:gd name="connsiteX262" fmla="*/ 113653 w 2998601"/>
              <a:gd name="connsiteY262" fmla="*/ 1221988 h 2994963"/>
              <a:gd name="connsiteX263" fmla="*/ 117290 w 2998601"/>
              <a:gd name="connsiteY263" fmla="*/ 1193803 h 2994963"/>
              <a:gd name="connsiteX264" fmla="*/ 117290 w 2998601"/>
              <a:gd name="connsiteY264" fmla="*/ 1163799 h 2994963"/>
              <a:gd name="connsiteX265" fmla="*/ 115471 w 2998601"/>
              <a:gd name="connsiteY265" fmla="*/ 1132885 h 2994963"/>
              <a:gd name="connsiteX266" fmla="*/ 111834 w 2998601"/>
              <a:gd name="connsiteY266" fmla="*/ 1101972 h 2994963"/>
              <a:gd name="connsiteX267" fmla="*/ 107288 w 2998601"/>
              <a:gd name="connsiteY267" fmla="*/ 1071058 h 2994963"/>
              <a:gd name="connsiteX268" fmla="*/ 103651 w 2998601"/>
              <a:gd name="connsiteY268" fmla="*/ 1040145 h 2994963"/>
              <a:gd name="connsiteX269" fmla="*/ 100923 w 2998601"/>
              <a:gd name="connsiteY269" fmla="*/ 1009232 h 2994963"/>
              <a:gd name="connsiteX270" fmla="*/ 101833 w 2998601"/>
              <a:gd name="connsiteY270" fmla="*/ 980137 h 2994963"/>
              <a:gd name="connsiteX271" fmla="*/ 105470 w 2998601"/>
              <a:gd name="connsiteY271" fmla="*/ 951951 h 2994963"/>
              <a:gd name="connsiteX272" fmla="*/ 113653 w 2998601"/>
              <a:gd name="connsiteY272" fmla="*/ 924674 h 2994963"/>
              <a:gd name="connsiteX273" fmla="*/ 125473 w 2998601"/>
              <a:gd name="connsiteY273" fmla="*/ 901944 h 2994963"/>
              <a:gd name="connsiteX274" fmla="*/ 140929 w 2998601"/>
              <a:gd name="connsiteY274" fmla="*/ 880123 h 2994963"/>
              <a:gd name="connsiteX275" fmla="*/ 159113 w 2998601"/>
              <a:gd name="connsiteY275" fmla="*/ 861029 h 2994963"/>
              <a:gd name="connsiteX276" fmla="*/ 180025 w 2998601"/>
              <a:gd name="connsiteY276" fmla="*/ 841936 h 2994963"/>
              <a:gd name="connsiteX277" fmla="*/ 201847 w 2998601"/>
              <a:gd name="connsiteY277" fmla="*/ 824660 h 2994963"/>
              <a:gd name="connsiteX278" fmla="*/ 224577 w 2998601"/>
              <a:gd name="connsiteY278" fmla="*/ 807385 h 2994963"/>
              <a:gd name="connsiteX279" fmla="*/ 247307 w 2998601"/>
              <a:gd name="connsiteY279" fmla="*/ 790110 h 2994963"/>
              <a:gd name="connsiteX280" fmla="*/ 270038 w 2998601"/>
              <a:gd name="connsiteY280" fmla="*/ 772835 h 2994963"/>
              <a:gd name="connsiteX281" fmla="*/ 290950 w 2998601"/>
              <a:gd name="connsiteY281" fmla="*/ 754651 h 2994963"/>
              <a:gd name="connsiteX282" fmla="*/ 309135 w 2998601"/>
              <a:gd name="connsiteY282" fmla="*/ 733739 h 2994963"/>
              <a:gd name="connsiteX283" fmla="*/ 325500 w 2998601"/>
              <a:gd name="connsiteY283" fmla="*/ 713736 h 2994963"/>
              <a:gd name="connsiteX284" fmla="*/ 338229 w 2998601"/>
              <a:gd name="connsiteY284" fmla="*/ 691006 h 2994963"/>
              <a:gd name="connsiteX285" fmla="*/ 349140 w 2998601"/>
              <a:gd name="connsiteY285" fmla="*/ 666457 h 2994963"/>
              <a:gd name="connsiteX286" fmla="*/ 358232 w 2998601"/>
              <a:gd name="connsiteY286" fmla="*/ 640089 h 2994963"/>
              <a:gd name="connsiteX287" fmla="*/ 366415 w 2998601"/>
              <a:gd name="connsiteY287" fmla="*/ 612812 h 2994963"/>
              <a:gd name="connsiteX288" fmla="*/ 373689 w 2998601"/>
              <a:gd name="connsiteY288" fmla="*/ 585536 h 2994963"/>
              <a:gd name="connsiteX289" fmla="*/ 380963 w 2998601"/>
              <a:gd name="connsiteY289" fmla="*/ 557350 h 2994963"/>
              <a:gd name="connsiteX290" fmla="*/ 389146 w 2998601"/>
              <a:gd name="connsiteY290" fmla="*/ 530983 h 2994963"/>
              <a:gd name="connsiteX291" fmla="*/ 398238 w 2998601"/>
              <a:gd name="connsiteY291" fmla="*/ 504615 h 2994963"/>
              <a:gd name="connsiteX292" fmla="*/ 409149 w 2998601"/>
              <a:gd name="connsiteY292" fmla="*/ 480067 h 2994963"/>
              <a:gd name="connsiteX293" fmla="*/ 422787 w 2998601"/>
              <a:gd name="connsiteY293" fmla="*/ 458246 h 2994963"/>
              <a:gd name="connsiteX294" fmla="*/ 439152 w 2998601"/>
              <a:gd name="connsiteY294" fmla="*/ 438243 h 2994963"/>
              <a:gd name="connsiteX295" fmla="*/ 459155 w 2998601"/>
              <a:gd name="connsiteY295" fmla="*/ 421877 h 2994963"/>
              <a:gd name="connsiteX296" fmla="*/ 480977 w 2998601"/>
              <a:gd name="connsiteY296" fmla="*/ 408239 h 2994963"/>
              <a:gd name="connsiteX297" fmla="*/ 505525 w 2998601"/>
              <a:gd name="connsiteY297" fmla="*/ 397328 h 2994963"/>
              <a:gd name="connsiteX298" fmla="*/ 531893 w 2998601"/>
              <a:gd name="connsiteY298" fmla="*/ 388236 h 2994963"/>
              <a:gd name="connsiteX299" fmla="*/ 558260 w 2998601"/>
              <a:gd name="connsiteY299" fmla="*/ 380053 h 2994963"/>
              <a:gd name="connsiteX300" fmla="*/ 586446 w 2998601"/>
              <a:gd name="connsiteY300" fmla="*/ 372779 h 2994963"/>
              <a:gd name="connsiteX301" fmla="*/ 613722 w 2998601"/>
              <a:gd name="connsiteY301" fmla="*/ 365505 h 2994963"/>
              <a:gd name="connsiteX302" fmla="*/ 640999 w 2998601"/>
              <a:gd name="connsiteY302" fmla="*/ 357322 h 2994963"/>
              <a:gd name="connsiteX303" fmla="*/ 667366 w 2998601"/>
              <a:gd name="connsiteY303" fmla="*/ 348230 h 2994963"/>
              <a:gd name="connsiteX304" fmla="*/ 691915 w 2998601"/>
              <a:gd name="connsiteY304" fmla="*/ 337319 h 2994963"/>
              <a:gd name="connsiteX305" fmla="*/ 714645 w 2998601"/>
              <a:gd name="connsiteY305" fmla="*/ 324591 h 2994963"/>
              <a:gd name="connsiteX306" fmla="*/ 734648 w 2998601"/>
              <a:gd name="connsiteY306" fmla="*/ 308225 h 2994963"/>
              <a:gd name="connsiteX307" fmla="*/ 755560 w 2998601"/>
              <a:gd name="connsiteY307" fmla="*/ 290040 h 2994963"/>
              <a:gd name="connsiteX308" fmla="*/ 773745 w 2998601"/>
              <a:gd name="connsiteY308" fmla="*/ 269128 h 2994963"/>
              <a:gd name="connsiteX309" fmla="*/ 791020 w 2998601"/>
              <a:gd name="connsiteY309" fmla="*/ 247307 h 2994963"/>
              <a:gd name="connsiteX310" fmla="*/ 808295 w 2998601"/>
              <a:gd name="connsiteY310" fmla="*/ 224577 h 2994963"/>
              <a:gd name="connsiteX311" fmla="*/ 825570 w 2998601"/>
              <a:gd name="connsiteY311" fmla="*/ 201846 h 2994963"/>
              <a:gd name="connsiteX312" fmla="*/ 842845 w 2998601"/>
              <a:gd name="connsiteY312" fmla="*/ 180025 h 2994963"/>
              <a:gd name="connsiteX313" fmla="*/ 861939 w 2998601"/>
              <a:gd name="connsiteY313" fmla="*/ 159113 h 2994963"/>
              <a:gd name="connsiteX314" fmla="*/ 881032 w 2998601"/>
              <a:gd name="connsiteY314" fmla="*/ 140929 h 2994963"/>
              <a:gd name="connsiteX315" fmla="*/ 902854 w 2998601"/>
              <a:gd name="connsiteY315" fmla="*/ 125472 h 2994963"/>
              <a:gd name="connsiteX316" fmla="*/ 925584 w 2998601"/>
              <a:gd name="connsiteY316" fmla="*/ 113652 h 2994963"/>
              <a:gd name="connsiteX317" fmla="*/ 952861 w 2998601"/>
              <a:gd name="connsiteY317" fmla="*/ 105469 h 2994963"/>
              <a:gd name="connsiteX318" fmla="*/ 981047 w 2998601"/>
              <a:gd name="connsiteY318" fmla="*/ 101832 h 2994963"/>
              <a:gd name="connsiteX319" fmla="*/ 1010141 w 2998601"/>
              <a:gd name="connsiteY319" fmla="*/ 100923 h 2994963"/>
              <a:gd name="connsiteX320" fmla="*/ 1041054 w 2998601"/>
              <a:gd name="connsiteY320" fmla="*/ 103651 h 2994963"/>
              <a:gd name="connsiteX321" fmla="*/ 1071968 w 2998601"/>
              <a:gd name="connsiteY321" fmla="*/ 107288 h 2994963"/>
              <a:gd name="connsiteX322" fmla="*/ 1102882 w 2998601"/>
              <a:gd name="connsiteY322" fmla="*/ 111834 h 2994963"/>
              <a:gd name="connsiteX323" fmla="*/ 1133795 w 2998601"/>
              <a:gd name="connsiteY323" fmla="*/ 115471 h 2994963"/>
              <a:gd name="connsiteX324" fmla="*/ 1164708 w 2998601"/>
              <a:gd name="connsiteY324" fmla="*/ 117289 h 2994963"/>
              <a:gd name="connsiteX325" fmla="*/ 1194713 w 2998601"/>
              <a:gd name="connsiteY325" fmla="*/ 117289 h 2994963"/>
              <a:gd name="connsiteX326" fmla="*/ 1222899 w 2998601"/>
              <a:gd name="connsiteY326" fmla="*/ 113652 h 2994963"/>
              <a:gd name="connsiteX327" fmla="*/ 1251085 w 2998601"/>
              <a:gd name="connsiteY327" fmla="*/ 106378 h 2994963"/>
              <a:gd name="connsiteX328" fmla="*/ 1278361 w 2998601"/>
              <a:gd name="connsiteY328" fmla="*/ 95468 h 2994963"/>
              <a:gd name="connsiteX329" fmla="*/ 1305637 w 2998601"/>
              <a:gd name="connsiteY329" fmla="*/ 80920 h 2994963"/>
              <a:gd name="connsiteX330" fmla="*/ 1332914 w 2998601"/>
              <a:gd name="connsiteY330" fmla="*/ 66373 h 2994963"/>
              <a:gd name="connsiteX331" fmla="*/ 1360190 w 2998601"/>
              <a:gd name="connsiteY331" fmla="*/ 50007 h 2994963"/>
              <a:gd name="connsiteX332" fmla="*/ 1386558 w 2998601"/>
              <a:gd name="connsiteY332" fmla="*/ 34550 h 2994963"/>
              <a:gd name="connsiteX333" fmla="*/ 1414744 w 2998601"/>
              <a:gd name="connsiteY333" fmla="*/ 20912 h 2994963"/>
              <a:gd name="connsiteX334" fmla="*/ 1442020 w 2998601"/>
              <a:gd name="connsiteY334" fmla="*/ 10001 h 2994963"/>
              <a:gd name="connsiteX335" fmla="*/ 1470206 w 2998601"/>
              <a:gd name="connsiteY335" fmla="*/ 2727 h 299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8601" h="2994963">
                <a:moveTo>
                  <a:pt x="1499301" y="0"/>
                </a:moveTo>
                <a:lnTo>
                  <a:pt x="1528395" y="2727"/>
                </a:lnTo>
                <a:lnTo>
                  <a:pt x="1556581" y="10001"/>
                </a:lnTo>
                <a:lnTo>
                  <a:pt x="1583858" y="20912"/>
                </a:lnTo>
                <a:lnTo>
                  <a:pt x="1612043" y="34550"/>
                </a:lnTo>
                <a:lnTo>
                  <a:pt x="1638411" y="50007"/>
                </a:lnTo>
                <a:lnTo>
                  <a:pt x="1665688" y="66373"/>
                </a:lnTo>
                <a:lnTo>
                  <a:pt x="1692964" y="80920"/>
                </a:lnTo>
                <a:lnTo>
                  <a:pt x="1720240" y="95468"/>
                </a:lnTo>
                <a:lnTo>
                  <a:pt x="1746608" y="106378"/>
                </a:lnTo>
                <a:lnTo>
                  <a:pt x="1775703" y="113652"/>
                </a:lnTo>
                <a:lnTo>
                  <a:pt x="1803888" y="117289"/>
                </a:lnTo>
                <a:lnTo>
                  <a:pt x="1833892" y="117289"/>
                </a:lnTo>
                <a:lnTo>
                  <a:pt x="1864806" y="115471"/>
                </a:lnTo>
                <a:lnTo>
                  <a:pt x="1895719" y="111834"/>
                </a:lnTo>
                <a:lnTo>
                  <a:pt x="1926633" y="107288"/>
                </a:lnTo>
                <a:lnTo>
                  <a:pt x="1957546" y="103651"/>
                </a:lnTo>
                <a:lnTo>
                  <a:pt x="1988460" y="100923"/>
                </a:lnTo>
                <a:lnTo>
                  <a:pt x="2017554" y="101832"/>
                </a:lnTo>
                <a:lnTo>
                  <a:pt x="2045740" y="105469"/>
                </a:lnTo>
                <a:lnTo>
                  <a:pt x="2073017" y="113652"/>
                </a:lnTo>
                <a:lnTo>
                  <a:pt x="2095748" y="125472"/>
                </a:lnTo>
                <a:lnTo>
                  <a:pt x="2117568" y="140929"/>
                </a:lnTo>
                <a:lnTo>
                  <a:pt x="2136662" y="159113"/>
                </a:lnTo>
                <a:lnTo>
                  <a:pt x="2155756" y="180025"/>
                </a:lnTo>
                <a:lnTo>
                  <a:pt x="2173031" y="201846"/>
                </a:lnTo>
                <a:lnTo>
                  <a:pt x="2190306" y="224577"/>
                </a:lnTo>
                <a:lnTo>
                  <a:pt x="2207581" y="247307"/>
                </a:lnTo>
                <a:lnTo>
                  <a:pt x="2224856" y="269128"/>
                </a:lnTo>
                <a:lnTo>
                  <a:pt x="2243041" y="290040"/>
                </a:lnTo>
                <a:lnTo>
                  <a:pt x="2263953" y="308225"/>
                </a:lnTo>
                <a:lnTo>
                  <a:pt x="2283956" y="324591"/>
                </a:lnTo>
                <a:lnTo>
                  <a:pt x="2306686" y="337319"/>
                </a:lnTo>
                <a:lnTo>
                  <a:pt x="2331235" y="348230"/>
                </a:lnTo>
                <a:lnTo>
                  <a:pt x="2357602" y="357322"/>
                </a:lnTo>
                <a:lnTo>
                  <a:pt x="2384878" y="365505"/>
                </a:lnTo>
                <a:lnTo>
                  <a:pt x="2412155" y="372779"/>
                </a:lnTo>
                <a:lnTo>
                  <a:pt x="2440341" y="380053"/>
                </a:lnTo>
                <a:lnTo>
                  <a:pt x="2466708" y="388236"/>
                </a:lnTo>
                <a:lnTo>
                  <a:pt x="2493075" y="397328"/>
                </a:lnTo>
                <a:lnTo>
                  <a:pt x="2517624" y="408239"/>
                </a:lnTo>
                <a:lnTo>
                  <a:pt x="2539446" y="421877"/>
                </a:lnTo>
                <a:lnTo>
                  <a:pt x="2559449" y="438243"/>
                </a:lnTo>
                <a:lnTo>
                  <a:pt x="2575814" y="458246"/>
                </a:lnTo>
                <a:lnTo>
                  <a:pt x="2589453" y="480067"/>
                </a:lnTo>
                <a:lnTo>
                  <a:pt x="2600363" y="504615"/>
                </a:lnTo>
                <a:lnTo>
                  <a:pt x="2609455" y="530983"/>
                </a:lnTo>
                <a:lnTo>
                  <a:pt x="2617638" y="557350"/>
                </a:lnTo>
                <a:lnTo>
                  <a:pt x="2624912" y="585536"/>
                </a:lnTo>
                <a:lnTo>
                  <a:pt x="2632186" y="612812"/>
                </a:lnTo>
                <a:lnTo>
                  <a:pt x="2640369" y="640089"/>
                </a:lnTo>
                <a:lnTo>
                  <a:pt x="2649461" y="666457"/>
                </a:lnTo>
                <a:lnTo>
                  <a:pt x="2660371" y="691006"/>
                </a:lnTo>
                <a:lnTo>
                  <a:pt x="2673101" y="713736"/>
                </a:lnTo>
                <a:lnTo>
                  <a:pt x="2689467" y="733739"/>
                </a:lnTo>
                <a:lnTo>
                  <a:pt x="2707651" y="754651"/>
                </a:lnTo>
                <a:lnTo>
                  <a:pt x="2728563" y="772835"/>
                </a:lnTo>
                <a:lnTo>
                  <a:pt x="2750385" y="790110"/>
                </a:lnTo>
                <a:lnTo>
                  <a:pt x="2774024" y="807385"/>
                </a:lnTo>
                <a:lnTo>
                  <a:pt x="2796754" y="824660"/>
                </a:lnTo>
                <a:lnTo>
                  <a:pt x="2818576" y="841936"/>
                </a:lnTo>
                <a:lnTo>
                  <a:pt x="2839487" y="861029"/>
                </a:lnTo>
                <a:lnTo>
                  <a:pt x="2857672" y="880123"/>
                </a:lnTo>
                <a:lnTo>
                  <a:pt x="2873129" y="901944"/>
                </a:lnTo>
                <a:lnTo>
                  <a:pt x="2884949" y="924674"/>
                </a:lnTo>
                <a:lnTo>
                  <a:pt x="2893132" y="951951"/>
                </a:lnTo>
                <a:lnTo>
                  <a:pt x="2896768" y="980137"/>
                </a:lnTo>
                <a:lnTo>
                  <a:pt x="2897678" y="1009232"/>
                </a:lnTo>
                <a:lnTo>
                  <a:pt x="2894950" y="1040145"/>
                </a:lnTo>
                <a:lnTo>
                  <a:pt x="2891313" y="1071058"/>
                </a:lnTo>
                <a:lnTo>
                  <a:pt x="2886767" y="1101972"/>
                </a:lnTo>
                <a:lnTo>
                  <a:pt x="2883130" y="1132885"/>
                </a:lnTo>
                <a:lnTo>
                  <a:pt x="2881312" y="1163799"/>
                </a:lnTo>
                <a:lnTo>
                  <a:pt x="2881312" y="1193803"/>
                </a:lnTo>
                <a:lnTo>
                  <a:pt x="2884949" y="1221988"/>
                </a:lnTo>
                <a:lnTo>
                  <a:pt x="2892222" y="1250174"/>
                </a:lnTo>
                <a:lnTo>
                  <a:pt x="2903133" y="1276542"/>
                </a:lnTo>
                <a:lnTo>
                  <a:pt x="2917681" y="1303818"/>
                </a:lnTo>
                <a:lnTo>
                  <a:pt x="2932228" y="1331095"/>
                </a:lnTo>
                <a:lnTo>
                  <a:pt x="2948594" y="1358371"/>
                </a:lnTo>
                <a:lnTo>
                  <a:pt x="2964050" y="1384739"/>
                </a:lnTo>
                <a:lnTo>
                  <a:pt x="2977689" y="1412924"/>
                </a:lnTo>
                <a:lnTo>
                  <a:pt x="2988599" y="1440201"/>
                </a:lnTo>
                <a:lnTo>
                  <a:pt x="2995873" y="1468387"/>
                </a:lnTo>
                <a:lnTo>
                  <a:pt x="2998601" y="1497481"/>
                </a:lnTo>
                <a:lnTo>
                  <a:pt x="2995873" y="1526576"/>
                </a:lnTo>
                <a:lnTo>
                  <a:pt x="2988599" y="1554762"/>
                </a:lnTo>
                <a:lnTo>
                  <a:pt x="2977689" y="1582039"/>
                </a:lnTo>
                <a:lnTo>
                  <a:pt x="2964050" y="1610224"/>
                </a:lnTo>
                <a:lnTo>
                  <a:pt x="2948594" y="1636592"/>
                </a:lnTo>
                <a:lnTo>
                  <a:pt x="2932228" y="1663869"/>
                </a:lnTo>
                <a:lnTo>
                  <a:pt x="2917681" y="1691145"/>
                </a:lnTo>
                <a:lnTo>
                  <a:pt x="2903133" y="1718421"/>
                </a:lnTo>
                <a:lnTo>
                  <a:pt x="2892222" y="1744789"/>
                </a:lnTo>
                <a:lnTo>
                  <a:pt x="2884949" y="1772975"/>
                </a:lnTo>
                <a:lnTo>
                  <a:pt x="2881312" y="1801160"/>
                </a:lnTo>
                <a:lnTo>
                  <a:pt x="2881312" y="1831165"/>
                </a:lnTo>
                <a:lnTo>
                  <a:pt x="2883130" y="1862078"/>
                </a:lnTo>
                <a:lnTo>
                  <a:pt x="2886767" y="1892991"/>
                </a:lnTo>
                <a:lnTo>
                  <a:pt x="2891313" y="1923905"/>
                </a:lnTo>
                <a:lnTo>
                  <a:pt x="2894950" y="1954818"/>
                </a:lnTo>
                <a:lnTo>
                  <a:pt x="2897678" y="1985731"/>
                </a:lnTo>
                <a:lnTo>
                  <a:pt x="2896768" y="2014827"/>
                </a:lnTo>
                <a:lnTo>
                  <a:pt x="2893132" y="2043013"/>
                </a:lnTo>
                <a:lnTo>
                  <a:pt x="2884949" y="2070289"/>
                </a:lnTo>
                <a:lnTo>
                  <a:pt x="2873129" y="2093019"/>
                </a:lnTo>
                <a:lnTo>
                  <a:pt x="2857672" y="2114841"/>
                </a:lnTo>
                <a:lnTo>
                  <a:pt x="2839487" y="2133934"/>
                </a:lnTo>
                <a:lnTo>
                  <a:pt x="2818576" y="2153027"/>
                </a:lnTo>
                <a:lnTo>
                  <a:pt x="2796754" y="2170303"/>
                </a:lnTo>
                <a:lnTo>
                  <a:pt x="2774024" y="2187578"/>
                </a:lnTo>
                <a:lnTo>
                  <a:pt x="2750385" y="2204853"/>
                </a:lnTo>
                <a:lnTo>
                  <a:pt x="2728563" y="2222128"/>
                </a:lnTo>
                <a:lnTo>
                  <a:pt x="2707651" y="2240312"/>
                </a:lnTo>
                <a:lnTo>
                  <a:pt x="2689467" y="2261224"/>
                </a:lnTo>
                <a:lnTo>
                  <a:pt x="2673101" y="2281227"/>
                </a:lnTo>
                <a:lnTo>
                  <a:pt x="2660371" y="2303957"/>
                </a:lnTo>
                <a:lnTo>
                  <a:pt x="2649461" y="2328506"/>
                </a:lnTo>
                <a:lnTo>
                  <a:pt x="2640369" y="2354874"/>
                </a:lnTo>
                <a:lnTo>
                  <a:pt x="2632186" y="2382151"/>
                </a:lnTo>
                <a:lnTo>
                  <a:pt x="2624912" y="2409427"/>
                </a:lnTo>
                <a:lnTo>
                  <a:pt x="2617638" y="2437613"/>
                </a:lnTo>
                <a:lnTo>
                  <a:pt x="2609455" y="2463980"/>
                </a:lnTo>
                <a:lnTo>
                  <a:pt x="2600363" y="2490347"/>
                </a:lnTo>
                <a:lnTo>
                  <a:pt x="2589453" y="2514896"/>
                </a:lnTo>
                <a:lnTo>
                  <a:pt x="2575814" y="2536718"/>
                </a:lnTo>
                <a:lnTo>
                  <a:pt x="2559449" y="2556720"/>
                </a:lnTo>
                <a:lnTo>
                  <a:pt x="2539446" y="2573086"/>
                </a:lnTo>
                <a:lnTo>
                  <a:pt x="2517624" y="2586724"/>
                </a:lnTo>
                <a:lnTo>
                  <a:pt x="2493075" y="2597635"/>
                </a:lnTo>
                <a:lnTo>
                  <a:pt x="2466708" y="2606727"/>
                </a:lnTo>
                <a:lnTo>
                  <a:pt x="2440341" y="2614910"/>
                </a:lnTo>
                <a:lnTo>
                  <a:pt x="2412155" y="2622184"/>
                </a:lnTo>
                <a:lnTo>
                  <a:pt x="2384878" y="2629458"/>
                </a:lnTo>
                <a:lnTo>
                  <a:pt x="2357602" y="2637641"/>
                </a:lnTo>
                <a:lnTo>
                  <a:pt x="2331235" y="2646733"/>
                </a:lnTo>
                <a:lnTo>
                  <a:pt x="2306686" y="2657644"/>
                </a:lnTo>
                <a:lnTo>
                  <a:pt x="2283956" y="2670372"/>
                </a:lnTo>
                <a:lnTo>
                  <a:pt x="2263953" y="2686738"/>
                </a:lnTo>
                <a:lnTo>
                  <a:pt x="2243041" y="2704923"/>
                </a:lnTo>
                <a:lnTo>
                  <a:pt x="2224856" y="2725835"/>
                </a:lnTo>
                <a:lnTo>
                  <a:pt x="2207581" y="2747656"/>
                </a:lnTo>
                <a:lnTo>
                  <a:pt x="2190306" y="2770386"/>
                </a:lnTo>
                <a:lnTo>
                  <a:pt x="2173031" y="2793117"/>
                </a:lnTo>
                <a:lnTo>
                  <a:pt x="2155756" y="2814938"/>
                </a:lnTo>
                <a:lnTo>
                  <a:pt x="2136662" y="2835850"/>
                </a:lnTo>
                <a:lnTo>
                  <a:pt x="2117568" y="2854034"/>
                </a:lnTo>
                <a:lnTo>
                  <a:pt x="2095748" y="2869491"/>
                </a:lnTo>
                <a:lnTo>
                  <a:pt x="2073017" y="2881311"/>
                </a:lnTo>
                <a:lnTo>
                  <a:pt x="2045740" y="2889494"/>
                </a:lnTo>
                <a:lnTo>
                  <a:pt x="2017554" y="2893131"/>
                </a:lnTo>
                <a:lnTo>
                  <a:pt x="1988460" y="2894040"/>
                </a:lnTo>
                <a:lnTo>
                  <a:pt x="1957546" y="2891312"/>
                </a:lnTo>
                <a:lnTo>
                  <a:pt x="1926633" y="2887676"/>
                </a:lnTo>
                <a:lnTo>
                  <a:pt x="1895719" y="2883129"/>
                </a:lnTo>
                <a:lnTo>
                  <a:pt x="1864806" y="2879493"/>
                </a:lnTo>
                <a:lnTo>
                  <a:pt x="1833892" y="2877674"/>
                </a:lnTo>
                <a:lnTo>
                  <a:pt x="1803888" y="2877674"/>
                </a:lnTo>
                <a:lnTo>
                  <a:pt x="1775703" y="2881311"/>
                </a:lnTo>
                <a:lnTo>
                  <a:pt x="1746608" y="2888585"/>
                </a:lnTo>
                <a:lnTo>
                  <a:pt x="1720240" y="2899495"/>
                </a:lnTo>
                <a:lnTo>
                  <a:pt x="1692964" y="2914043"/>
                </a:lnTo>
                <a:lnTo>
                  <a:pt x="1665688" y="2928591"/>
                </a:lnTo>
                <a:lnTo>
                  <a:pt x="1638411" y="2944956"/>
                </a:lnTo>
                <a:lnTo>
                  <a:pt x="1612043" y="2960413"/>
                </a:lnTo>
                <a:lnTo>
                  <a:pt x="1583858" y="2974051"/>
                </a:lnTo>
                <a:lnTo>
                  <a:pt x="1556581" y="2984962"/>
                </a:lnTo>
                <a:lnTo>
                  <a:pt x="1528395" y="2992236"/>
                </a:lnTo>
                <a:lnTo>
                  <a:pt x="1499301" y="2994963"/>
                </a:lnTo>
                <a:lnTo>
                  <a:pt x="1470206" y="2992236"/>
                </a:lnTo>
                <a:lnTo>
                  <a:pt x="1442020" y="2984962"/>
                </a:lnTo>
                <a:lnTo>
                  <a:pt x="1414744" y="2974051"/>
                </a:lnTo>
                <a:lnTo>
                  <a:pt x="1386558" y="2960413"/>
                </a:lnTo>
                <a:lnTo>
                  <a:pt x="1360190" y="2944956"/>
                </a:lnTo>
                <a:lnTo>
                  <a:pt x="1332914" y="2928591"/>
                </a:lnTo>
                <a:lnTo>
                  <a:pt x="1305637" y="2914043"/>
                </a:lnTo>
                <a:lnTo>
                  <a:pt x="1278361" y="2899495"/>
                </a:lnTo>
                <a:lnTo>
                  <a:pt x="1251085" y="2888585"/>
                </a:lnTo>
                <a:lnTo>
                  <a:pt x="1222899" y="2881311"/>
                </a:lnTo>
                <a:lnTo>
                  <a:pt x="1194713" y="2877674"/>
                </a:lnTo>
                <a:lnTo>
                  <a:pt x="1164708" y="2877674"/>
                </a:lnTo>
                <a:lnTo>
                  <a:pt x="1133795" y="2879493"/>
                </a:lnTo>
                <a:lnTo>
                  <a:pt x="1102882" y="2883129"/>
                </a:lnTo>
                <a:lnTo>
                  <a:pt x="1071968" y="2887676"/>
                </a:lnTo>
                <a:lnTo>
                  <a:pt x="1041054" y="2891312"/>
                </a:lnTo>
                <a:lnTo>
                  <a:pt x="1010141" y="2894040"/>
                </a:lnTo>
                <a:lnTo>
                  <a:pt x="981047" y="2893131"/>
                </a:lnTo>
                <a:lnTo>
                  <a:pt x="952861" y="2889494"/>
                </a:lnTo>
                <a:lnTo>
                  <a:pt x="925584" y="2881311"/>
                </a:lnTo>
                <a:lnTo>
                  <a:pt x="902854" y="2869491"/>
                </a:lnTo>
                <a:lnTo>
                  <a:pt x="881032" y="2854034"/>
                </a:lnTo>
                <a:lnTo>
                  <a:pt x="861939" y="2835850"/>
                </a:lnTo>
                <a:lnTo>
                  <a:pt x="842845" y="2814938"/>
                </a:lnTo>
                <a:lnTo>
                  <a:pt x="825570" y="2793117"/>
                </a:lnTo>
                <a:lnTo>
                  <a:pt x="808295" y="2770386"/>
                </a:lnTo>
                <a:lnTo>
                  <a:pt x="791020" y="2747656"/>
                </a:lnTo>
                <a:lnTo>
                  <a:pt x="773745" y="2725835"/>
                </a:lnTo>
                <a:lnTo>
                  <a:pt x="755560" y="2704923"/>
                </a:lnTo>
                <a:lnTo>
                  <a:pt x="734648" y="2686738"/>
                </a:lnTo>
                <a:lnTo>
                  <a:pt x="714645" y="2670372"/>
                </a:lnTo>
                <a:lnTo>
                  <a:pt x="691915" y="2657644"/>
                </a:lnTo>
                <a:lnTo>
                  <a:pt x="667366" y="2646733"/>
                </a:lnTo>
                <a:lnTo>
                  <a:pt x="640999" y="2637641"/>
                </a:lnTo>
                <a:lnTo>
                  <a:pt x="613722" y="2629458"/>
                </a:lnTo>
                <a:lnTo>
                  <a:pt x="586446" y="2622184"/>
                </a:lnTo>
                <a:lnTo>
                  <a:pt x="558260" y="2614910"/>
                </a:lnTo>
                <a:lnTo>
                  <a:pt x="531893" y="2606727"/>
                </a:lnTo>
                <a:lnTo>
                  <a:pt x="505525" y="2597635"/>
                </a:lnTo>
                <a:lnTo>
                  <a:pt x="480977" y="2586724"/>
                </a:lnTo>
                <a:lnTo>
                  <a:pt x="459155" y="2573086"/>
                </a:lnTo>
                <a:lnTo>
                  <a:pt x="439152" y="2556720"/>
                </a:lnTo>
                <a:lnTo>
                  <a:pt x="422787" y="2536718"/>
                </a:lnTo>
                <a:lnTo>
                  <a:pt x="409149" y="2514896"/>
                </a:lnTo>
                <a:lnTo>
                  <a:pt x="398238" y="2490347"/>
                </a:lnTo>
                <a:lnTo>
                  <a:pt x="389146" y="2463980"/>
                </a:lnTo>
                <a:lnTo>
                  <a:pt x="380963" y="2437613"/>
                </a:lnTo>
                <a:lnTo>
                  <a:pt x="373689" y="2409427"/>
                </a:lnTo>
                <a:lnTo>
                  <a:pt x="366415" y="2382151"/>
                </a:lnTo>
                <a:lnTo>
                  <a:pt x="358232" y="2354874"/>
                </a:lnTo>
                <a:lnTo>
                  <a:pt x="349140" y="2328506"/>
                </a:lnTo>
                <a:lnTo>
                  <a:pt x="338229" y="2303957"/>
                </a:lnTo>
                <a:lnTo>
                  <a:pt x="325500" y="2281227"/>
                </a:lnTo>
                <a:lnTo>
                  <a:pt x="309135" y="2261224"/>
                </a:lnTo>
                <a:lnTo>
                  <a:pt x="290950" y="2240312"/>
                </a:lnTo>
                <a:lnTo>
                  <a:pt x="270038" y="2222128"/>
                </a:lnTo>
                <a:lnTo>
                  <a:pt x="247307" y="2204853"/>
                </a:lnTo>
                <a:lnTo>
                  <a:pt x="224577" y="2187578"/>
                </a:lnTo>
                <a:lnTo>
                  <a:pt x="201847" y="2170303"/>
                </a:lnTo>
                <a:lnTo>
                  <a:pt x="180025" y="2153027"/>
                </a:lnTo>
                <a:lnTo>
                  <a:pt x="159113" y="2133934"/>
                </a:lnTo>
                <a:lnTo>
                  <a:pt x="140929" y="2114841"/>
                </a:lnTo>
                <a:lnTo>
                  <a:pt x="125473" y="2093019"/>
                </a:lnTo>
                <a:lnTo>
                  <a:pt x="113653" y="2070289"/>
                </a:lnTo>
                <a:lnTo>
                  <a:pt x="105470" y="2043013"/>
                </a:lnTo>
                <a:lnTo>
                  <a:pt x="101833" y="2014827"/>
                </a:lnTo>
                <a:lnTo>
                  <a:pt x="100923" y="1985731"/>
                </a:lnTo>
                <a:lnTo>
                  <a:pt x="103651" y="1954818"/>
                </a:lnTo>
                <a:lnTo>
                  <a:pt x="107288" y="1923905"/>
                </a:lnTo>
                <a:lnTo>
                  <a:pt x="111834" y="1892991"/>
                </a:lnTo>
                <a:lnTo>
                  <a:pt x="115471" y="1862078"/>
                </a:lnTo>
                <a:lnTo>
                  <a:pt x="117290" y="1831165"/>
                </a:lnTo>
                <a:lnTo>
                  <a:pt x="117290" y="1801160"/>
                </a:lnTo>
                <a:lnTo>
                  <a:pt x="113653" y="1772975"/>
                </a:lnTo>
                <a:lnTo>
                  <a:pt x="106379" y="1744789"/>
                </a:lnTo>
                <a:lnTo>
                  <a:pt x="95468" y="1718421"/>
                </a:lnTo>
                <a:lnTo>
                  <a:pt x="81830" y="1691145"/>
                </a:lnTo>
                <a:lnTo>
                  <a:pt x="66373" y="1663869"/>
                </a:lnTo>
                <a:lnTo>
                  <a:pt x="50008" y="1636592"/>
                </a:lnTo>
                <a:lnTo>
                  <a:pt x="34551" y="1610224"/>
                </a:lnTo>
                <a:lnTo>
                  <a:pt x="20912" y="1582039"/>
                </a:lnTo>
                <a:lnTo>
                  <a:pt x="10002" y="1554762"/>
                </a:lnTo>
                <a:lnTo>
                  <a:pt x="2728" y="1526576"/>
                </a:lnTo>
                <a:lnTo>
                  <a:pt x="0" y="1497481"/>
                </a:lnTo>
                <a:lnTo>
                  <a:pt x="2728" y="1468387"/>
                </a:lnTo>
                <a:lnTo>
                  <a:pt x="10002" y="1440201"/>
                </a:lnTo>
                <a:lnTo>
                  <a:pt x="20912" y="1412924"/>
                </a:lnTo>
                <a:lnTo>
                  <a:pt x="34551" y="1384739"/>
                </a:lnTo>
                <a:lnTo>
                  <a:pt x="50008" y="1358371"/>
                </a:lnTo>
                <a:lnTo>
                  <a:pt x="66373" y="1331095"/>
                </a:lnTo>
                <a:lnTo>
                  <a:pt x="81830" y="1303818"/>
                </a:lnTo>
                <a:lnTo>
                  <a:pt x="95468" y="1276542"/>
                </a:lnTo>
                <a:lnTo>
                  <a:pt x="106379" y="1250174"/>
                </a:lnTo>
                <a:lnTo>
                  <a:pt x="113653" y="1221988"/>
                </a:lnTo>
                <a:lnTo>
                  <a:pt x="117290" y="1193803"/>
                </a:lnTo>
                <a:lnTo>
                  <a:pt x="117290" y="1163799"/>
                </a:lnTo>
                <a:lnTo>
                  <a:pt x="115471" y="1132885"/>
                </a:lnTo>
                <a:lnTo>
                  <a:pt x="111834" y="1101972"/>
                </a:lnTo>
                <a:lnTo>
                  <a:pt x="107288" y="1071058"/>
                </a:lnTo>
                <a:lnTo>
                  <a:pt x="103651" y="1040145"/>
                </a:lnTo>
                <a:lnTo>
                  <a:pt x="100923" y="1009232"/>
                </a:lnTo>
                <a:lnTo>
                  <a:pt x="101833" y="980137"/>
                </a:lnTo>
                <a:lnTo>
                  <a:pt x="105470" y="951951"/>
                </a:lnTo>
                <a:lnTo>
                  <a:pt x="113653" y="924674"/>
                </a:lnTo>
                <a:lnTo>
                  <a:pt x="125473" y="901944"/>
                </a:lnTo>
                <a:lnTo>
                  <a:pt x="140929" y="880123"/>
                </a:lnTo>
                <a:lnTo>
                  <a:pt x="159113" y="861029"/>
                </a:lnTo>
                <a:lnTo>
                  <a:pt x="180025" y="841936"/>
                </a:lnTo>
                <a:lnTo>
                  <a:pt x="201847" y="824660"/>
                </a:lnTo>
                <a:lnTo>
                  <a:pt x="224577" y="807385"/>
                </a:lnTo>
                <a:lnTo>
                  <a:pt x="247307" y="790110"/>
                </a:lnTo>
                <a:lnTo>
                  <a:pt x="270038" y="772835"/>
                </a:lnTo>
                <a:lnTo>
                  <a:pt x="290950" y="754651"/>
                </a:lnTo>
                <a:lnTo>
                  <a:pt x="309135" y="733739"/>
                </a:lnTo>
                <a:lnTo>
                  <a:pt x="325500" y="713736"/>
                </a:lnTo>
                <a:lnTo>
                  <a:pt x="338229" y="691006"/>
                </a:lnTo>
                <a:lnTo>
                  <a:pt x="349140" y="666457"/>
                </a:lnTo>
                <a:lnTo>
                  <a:pt x="358232" y="640089"/>
                </a:lnTo>
                <a:lnTo>
                  <a:pt x="366415" y="612812"/>
                </a:lnTo>
                <a:lnTo>
                  <a:pt x="373689" y="585536"/>
                </a:lnTo>
                <a:lnTo>
                  <a:pt x="380963" y="557350"/>
                </a:lnTo>
                <a:lnTo>
                  <a:pt x="389146" y="530983"/>
                </a:lnTo>
                <a:lnTo>
                  <a:pt x="398238" y="504615"/>
                </a:lnTo>
                <a:lnTo>
                  <a:pt x="409149" y="480067"/>
                </a:lnTo>
                <a:lnTo>
                  <a:pt x="422787" y="458246"/>
                </a:lnTo>
                <a:lnTo>
                  <a:pt x="439152" y="438243"/>
                </a:lnTo>
                <a:lnTo>
                  <a:pt x="459155" y="421877"/>
                </a:lnTo>
                <a:lnTo>
                  <a:pt x="480977" y="408239"/>
                </a:lnTo>
                <a:lnTo>
                  <a:pt x="505525" y="397328"/>
                </a:lnTo>
                <a:lnTo>
                  <a:pt x="531893" y="388236"/>
                </a:lnTo>
                <a:lnTo>
                  <a:pt x="558260" y="380053"/>
                </a:lnTo>
                <a:lnTo>
                  <a:pt x="586446" y="372779"/>
                </a:lnTo>
                <a:lnTo>
                  <a:pt x="613722" y="365505"/>
                </a:lnTo>
                <a:lnTo>
                  <a:pt x="640999" y="357322"/>
                </a:lnTo>
                <a:lnTo>
                  <a:pt x="667366" y="348230"/>
                </a:lnTo>
                <a:lnTo>
                  <a:pt x="691915" y="337319"/>
                </a:lnTo>
                <a:lnTo>
                  <a:pt x="714645" y="324591"/>
                </a:lnTo>
                <a:lnTo>
                  <a:pt x="734648" y="308225"/>
                </a:lnTo>
                <a:lnTo>
                  <a:pt x="755560" y="290040"/>
                </a:lnTo>
                <a:lnTo>
                  <a:pt x="773745" y="269128"/>
                </a:lnTo>
                <a:lnTo>
                  <a:pt x="791020" y="247307"/>
                </a:lnTo>
                <a:lnTo>
                  <a:pt x="808295" y="224577"/>
                </a:lnTo>
                <a:lnTo>
                  <a:pt x="825570" y="201846"/>
                </a:lnTo>
                <a:lnTo>
                  <a:pt x="842845" y="180025"/>
                </a:lnTo>
                <a:lnTo>
                  <a:pt x="861939" y="159113"/>
                </a:lnTo>
                <a:lnTo>
                  <a:pt x="881032" y="140929"/>
                </a:lnTo>
                <a:lnTo>
                  <a:pt x="902854" y="125472"/>
                </a:lnTo>
                <a:lnTo>
                  <a:pt x="925584" y="113652"/>
                </a:lnTo>
                <a:lnTo>
                  <a:pt x="952861" y="105469"/>
                </a:lnTo>
                <a:lnTo>
                  <a:pt x="981047" y="101832"/>
                </a:lnTo>
                <a:lnTo>
                  <a:pt x="1010141" y="100923"/>
                </a:lnTo>
                <a:lnTo>
                  <a:pt x="1041054" y="103651"/>
                </a:lnTo>
                <a:lnTo>
                  <a:pt x="1071968" y="107288"/>
                </a:lnTo>
                <a:lnTo>
                  <a:pt x="1102882" y="111834"/>
                </a:lnTo>
                <a:lnTo>
                  <a:pt x="1133795" y="115471"/>
                </a:lnTo>
                <a:lnTo>
                  <a:pt x="1164708" y="117289"/>
                </a:lnTo>
                <a:lnTo>
                  <a:pt x="1194713" y="117289"/>
                </a:lnTo>
                <a:lnTo>
                  <a:pt x="1222899" y="113652"/>
                </a:lnTo>
                <a:lnTo>
                  <a:pt x="1251085" y="106378"/>
                </a:lnTo>
                <a:lnTo>
                  <a:pt x="1278361" y="95468"/>
                </a:lnTo>
                <a:lnTo>
                  <a:pt x="1305637" y="80920"/>
                </a:lnTo>
                <a:lnTo>
                  <a:pt x="1332914" y="66373"/>
                </a:lnTo>
                <a:lnTo>
                  <a:pt x="1360190" y="50007"/>
                </a:lnTo>
                <a:lnTo>
                  <a:pt x="1386558" y="34550"/>
                </a:lnTo>
                <a:lnTo>
                  <a:pt x="1414744" y="20912"/>
                </a:lnTo>
                <a:lnTo>
                  <a:pt x="1442020" y="10001"/>
                </a:lnTo>
                <a:lnTo>
                  <a:pt x="1470206" y="2727"/>
                </a:lnTo>
                <a:close/>
              </a:path>
            </a:pathLst>
          </a:custGeom>
        </p:spPr>
      </p:pic>
      <p:sp>
        <p:nvSpPr>
          <p:cNvPr id="57" name="Freeform: Shape 56">
            <a:extLst>
              <a:ext uri="{FF2B5EF4-FFF2-40B4-BE49-F238E27FC236}">
                <a16:creationId xmlns:a16="http://schemas.microsoft.com/office/drawing/2014/main" id="{4535BC34-F2A2-4014-9B2B-2D3B28222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172" y="640080"/>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5" name="Image 4">
            <a:extLst>
              <a:ext uri="{FF2B5EF4-FFF2-40B4-BE49-F238E27FC236}">
                <a16:creationId xmlns:a16="http://schemas.microsoft.com/office/drawing/2014/main" id="{BBD69116-0F13-44C4-84FC-9A9C12041E46}"/>
              </a:ext>
            </a:extLst>
          </p:cNvPr>
          <p:cNvPicPr>
            <a:picLocks noChangeAspect="1"/>
          </p:cNvPicPr>
          <p:nvPr/>
        </p:nvPicPr>
        <p:blipFill rotWithShape="1">
          <a:blip r:embed="rId4"/>
          <a:srcRect l="11210" r="13699" b="-1"/>
          <a:stretch/>
        </p:blipFill>
        <p:spPr>
          <a:xfrm>
            <a:off x="8278901" y="734672"/>
            <a:ext cx="3172463" cy="3168646"/>
          </a:xfrm>
          <a:custGeom>
            <a:avLst/>
            <a:gdLst>
              <a:gd name="connsiteX0" fmla="*/ 1499301 w 2998601"/>
              <a:gd name="connsiteY0" fmla="*/ 0 h 2994963"/>
              <a:gd name="connsiteX1" fmla="*/ 1528395 w 2998601"/>
              <a:gd name="connsiteY1" fmla="*/ 2727 h 2994963"/>
              <a:gd name="connsiteX2" fmla="*/ 1556581 w 2998601"/>
              <a:gd name="connsiteY2" fmla="*/ 10001 h 2994963"/>
              <a:gd name="connsiteX3" fmla="*/ 1583858 w 2998601"/>
              <a:gd name="connsiteY3" fmla="*/ 20912 h 2994963"/>
              <a:gd name="connsiteX4" fmla="*/ 1612043 w 2998601"/>
              <a:gd name="connsiteY4" fmla="*/ 34550 h 2994963"/>
              <a:gd name="connsiteX5" fmla="*/ 1638411 w 2998601"/>
              <a:gd name="connsiteY5" fmla="*/ 50007 h 2994963"/>
              <a:gd name="connsiteX6" fmla="*/ 1665688 w 2998601"/>
              <a:gd name="connsiteY6" fmla="*/ 66373 h 2994963"/>
              <a:gd name="connsiteX7" fmla="*/ 1692964 w 2998601"/>
              <a:gd name="connsiteY7" fmla="*/ 80920 h 2994963"/>
              <a:gd name="connsiteX8" fmla="*/ 1720240 w 2998601"/>
              <a:gd name="connsiteY8" fmla="*/ 95468 h 2994963"/>
              <a:gd name="connsiteX9" fmla="*/ 1746608 w 2998601"/>
              <a:gd name="connsiteY9" fmla="*/ 106378 h 2994963"/>
              <a:gd name="connsiteX10" fmla="*/ 1775703 w 2998601"/>
              <a:gd name="connsiteY10" fmla="*/ 113652 h 2994963"/>
              <a:gd name="connsiteX11" fmla="*/ 1803888 w 2998601"/>
              <a:gd name="connsiteY11" fmla="*/ 117289 h 2994963"/>
              <a:gd name="connsiteX12" fmla="*/ 1833892 w 2998601"/>
              <a:gd name="connsiteY12" fmla="*/ 117289 h 2994963"/>
              <a:gd name="connsiteX13" fmla="*/ 1864806 w 2998601"/>
              <a:gd name="connsiteY13" fmla="*/ 115471 h 2994963"/>
              <a:gd name="connsiteX14" fmla="*/ 1895719 w 2998601"/>
              <a:gd name="connsiteY14" fmla="*/ 111834 h 2994963"/>
              <a:gd name="connsiteX15" fmla="*/ 1926633 w 2998601"/>
              <a:gd name="connsiteY15" fmla="*/ 107288 h 2994963"/>
              <a:gd name="connsiteX16" fmla="*/ 1957546 w 2998601"/>
              <a:gd name="connsiteY16" fmla="*/ 103651 h 2994963"/>
              <a:gd name="connsiteX17" fmla="*/ 1988460 w 2998601"/>
              <a:gd name="connsiteY17" fmla="*/ 100923 h 2994963"/>
              <a:gd name="connsiteX18" fmla="*/ 2017554 w 2998601"/>
              <a:gd name="connsiteY18" fmla="*/ 101832 h 2994963"/>
              <a:gd name="connsiteX19" fmla="*/ 2045740 w 2998601"/>
              <a:gd name="connsiteY19" fmla="*/ 105469 h 2994963"/>
              <a:gd name="connsiteX20" fmla="*/ 2073017 w 2998601"/>
              <a:gd name="connsiteY20" fmla="*/ 113652 h 2994963"/>
              <a:gd name="connsiteX21" fmla="*/ 2095748 w 2998601"/>
              <a:gd name="connsiteY21" fmla="*/ 125472 h 2994963"/>
              <a:gd name="connsiteX22" fmla="*/ 2117568 w 2998601"/>
              <a:gd name="connsiteY22" fmla="*/ 140929 h 2994963"/>
              <a:gd name="connsiteX23" fmla="*/ 2136662 w 2998601"/>
              <a:gd name="connsiteY23" fmla="*/ 159113 h 2994963"/>
              <a:gd name="connsiteX24" fmla="*/ 2155756 w 2998601"/>
              <a:gd name="connsiteY24" fmla="*/ 180025 h 2994963"/>
              <a:gd name="connsiteX25" fmla="*/ 2173031 w 2998601"/>
              <a:gd name="connsiteY25" fmla="*/ 201846 h 2994963"/>
              <a:gd name="connsiteX26" fmla="*/ 2190306 w 2998601"/>
              <a:gd name="connsiteY26" fmla="*/ 224577 h 2994963"/>
              <a:gd name="connsiteX27" fmla="*/ 2207581 w 2998601"/>
              <a:gd name="connsiteY27" fmla="*/ 247307 h 2994963"/>
              <a:gd name="connsiteX28" fmla="*/ 2224856 w 2998601"/>
              <a:gd name="connsiteY28" fmla="*/ 269128 h 2994963"/>
              <a:gd name="connsiteX29" fmla="*/ 2243041 w 2998601"/>
              <a:gd name="connsiteY29" fmla="*/ 290040 h 2994963"/>
              <a:gd name="connsiteX30" fmla="*/ 2263953 w 2998601"/>
              <a:gd name="connsiteY30" fmla="*/ 308225 h 2994963"/>
              <a:gd name="connsiteX31" fmla="*/ 2283956 w 2998601"/>
              <a:gd name="connsiteY31" fmla="*/ 324591 h 2994963"/>
              <a:gd name="connsiteX32" fmla="*/ 2306686 w 2998601"/>
              <a:gd name="connsiteY32" fmla="*/ 337319 h 2994963"/>
              <a:gd name="connsiteX33" fmla="*/ 2331235 w 2998601"/>
              <a:gd name="connsiteY33" fmla="*/ 348230 h 2994963"/>
              <a:gd name="connsiteX34" fmla="*/ 2357602 w 2998601"/>
              <a:gd name="connsiteY34" fmla="*/ 357322 h 2994963"/>
              <a:gd name="connsiteX35" fmla="*/ 2384878 w 2998601"/>
              <a:gd name="connsiteY35" fmla="*/ 365505 h 2994963"/>
              <a:gd name="connsiteX36" fmla="*/ 2412155 w 2998601"/>
              <a:gd name="connsiteY36" fmla="*/ 372779 h 2994963"/>
              <a:gd name="connsiteX37" fmla="*/ 2440341 w 2998601"/>
              <a:gd name="connsiteY37" fmla="*/ 380053 h 2994963"/>
              <a:gd name="connsiteX38" fmla="*/ 2466708 w 2998601"/>
              <a:gd name="connsiteY38" fmla="*/ 388236 h 2994963"/>
              <a:gd name="connsiteX39" fmla="*/ 2493075 w 2998601"/>
              <a:gd name="connsiteY39" fmla="*/ 397328 h 2994963"/>
              <a:gd name="connsiteX40" fmla="*/ 2517624 w 2998601"/>
              <a:gd name="connsiteY40" fmla="*/ 408239 h 2994963"/>
              <a:gd name="connsiteX41" fmla="*/ 2539446 w 2998601"/>
              <a:gd name="connsiteY41" fmla="*/ 421877 h 2994963"/>
              <a:gd name="connsiteX42" fmla="*/ 2559449 w 2998601"/>
              <a:gd name="connsiteY42" fmla="*/ 438243 h 2994963"/>
              <a:gd name="connsiteX43" fmla="*/ 2575814 w 2998601"/>
              <a:gd name="connsiteY43" fmla="*/ 458246 h 2994963"/>
              <a:gd name="connsiteX44" fmla="*/ 2589453 w 2998601"/>
              <a:gd name="connsiteY44" fmla="*/ 480067 h 2994963"/>
              <a:gd name="connsiteX45" fmla="*/ 2600363 w 2998601"/>
              <a:gd name="connsiteY45" fmla="*/ 504615 h 2994963"/>
              <a:gd name="connsiteX46" fmla="*/ 2609455 w 2998601"/>
              <a:gd name="connsiteY46" fmla="*/ 530983 h 2994963"/>
              <a:gd name="connsiteX47" fmla="*/ 2617638 w 2998601"/>
              <a:gd name="connsiteY47" fmla="*/ 557350 h 2994963"/>
              <a:gd name="connsiteX48" fmla="*/ 2624912 w 2998601"/>
              <a:gd name="connsiteY48" fmla="*/ 585536 h 2994963"/>
              <a:gd name="connsiteX49" fmla="*/ 2632186 w 2998601"/>
              <a:gd name="connsiteY49" fmla="*/ 612812 h 2994963"/>
              <a:gd name="connsiteX50" fmla="*/ 2640369 w 2998601"/>
              <a:gd name="connsiteY50" fmla="*/ 640089 h 2994963"/>
              <a:gd name="connsiteX51" fmla="*/ 2649461 w 2998601"/>
              <a:gd name="connsiteY51" fmla="*/ 666457 h 2994963"/>
              <a:gd name="connsiteX52" fmla="*/ 2660371 w 2998601"/>
              <a:gd name="connsiteY52" fmla="*/ 691006 h 2994963"/>
              <a:gd name="connsiteX53" fmla="*/ 2673101 w 2998601"/>
              <a:gd name="connsiteY53" fmla="*/ 713736 h 2994963"/>
              <a:gd name="connsiteX54" fmla="*/ 2689467 w 2998601"/>
              <a:gd name="connsiteY54" fmla="*/ 733739 h 2994963"/>
              <a:gd name="connsiteX55" fmla="*/ 2707651 w 2998601"/>
              <a:gd name="connsiteY55" fmla="*/ 754651 h 2994963"/>
              <a:gd name="connsiteX56" fmla="*/ 2728563 w 2998601"/>
              <a:gd name="connsiteY56" fmla="*/ 772835 h 2994963"/>
              <a:gd name="connsiteX57" fmla="*/ 2750385 w 2998601"/>
              <a:gd name="connsiteY57" fmla="*/ 790110 h 2994963"/>
              <a:gd name="connsiteX58" fmla="*/ 2774024 w 2998601"/>
              <a:gd name="connsiteY58" fmla="*/ 807385 h 2994963"/>
              <a:gd name="connsiteX59" fmla="*/ 2796754 w 2998601"/>
              <a:gd name="connsiteY59" fmla="*/ 824660 h 2994963"/>
              <a:gd name="connsiteX60" fmla="*/ 2818576 w 2998601"/>
              <a:gd name="connsiteY60" fmla="*/ 841936 h 2994963"/>
              <a:gd name="connsiteX61" fmla="*/ 2839487 w 2998601"/>
              <a:gd name="connsiteY61" fmla="*/ 861029 h 2994963"/>
              <a:gd name="connsiteX62" fmla="*/ 2857672 w 2998601"/>
              <a:gd name="connsiteY62" fmla="*/ 880123 h 2994963"/>
              <a:gd name="connsiteX63" fmla="*/ 2873129 w 2998601"/>
              <a:gd name="connsiteY63" fmla="*/ 901944 h 2994963"/>
              <a:gd name="connsiteX64" fmla="*/ 2884949 w 2998601"/>
              <a:gd name="connsiteY64" fmla="*/ 924674 h 2994963"/>
              <a:gd name="connsiteX65" fmla="*/ 2893132 w 2998601"/>
              <a:gd name="connsiteY65" fmla="*/ 951951 h 2994963"/>
              <a:gd name="connsiteX66" fmla="*/ 2896768 w 2998601"/>
              <a:gd name="connsiteY66" fmla="*/ 980137 h 2994963"/>
              <a:gd name="connsiteX67" fmla="*/ 2897678 w 2998601"/>
              <a:gd name="connsiteY67" fmla="*/ 1009232 h 2994963"/>
              <a:gd name="connsiteX68" fmla="*/ 2894950 w 2998601"/>
              <a:gd name="connsiteY68" fmla="*/ 1040145 h 2994963"/>
              <a:gd name="connsiteX69" fmla="*/ 2891313 w 2998601"/>
              <a:gd name="connsiteY69" fmla="*/ 1071058 h 2994963"/>
              <a:gd name="connsiteX70" fmla="*/ 2886767 w 2998601"/>
              <a:gd name="connsiteY70" fmla="*/ 1101972 h 2994963"/>
              <a:gd name="connsiteX71" fmla="*/ 2883130 w 2998601"/>
              <a:gd name="connsiteY71" fmla="*/ 1132885 h 2994963"/>
              <a:gd name="connsiteX72" fmla="*/ 2881312 w 2998601"/>
              <a:gd name="connsiteY72" fmla="*/ 1163799 h 2994963"/>
              <a:gd name="connsiteX73" fmla="*/ 2881312 w 2998601"/>
              <a:gd name="connsiteY73" fmla="*/ 1193803 h 2994963"/>
              <a:gd name="connsiteX74" fmla="*/ 2884949 w 2998601"/>
              <a:gd name="connsiteY74" fmla="*/ 1221988 h 2994963"/>
              <a:gd name="connsiteX75" fmla="*/ 2892222 w 2998601"/>
              <a:gd name="connsiteY75" fmla="*/ 1250174 h 2994963"/>
              <a:gd name="connsiteX76" fmla="*/ 2903133 w 2998601"/>
              <a:gd name="connsiteY76" fmla="*/ 1276542 h 2994963"/>
              <a:gd name="connsiteX77" fmla="*/ 2917681 w 2998601"/>
              <a:gd name="connsiteY77" fmla="*/ 1303818 h 2994963"/>
              <a:gd name="connsiteX78" fmla="*/ 2932228 w 2998601"/>
              <a:gd name="connsiteY78" fmla="*/ 1331095 h 2994963"/>
              <a:gd name="connsiteX79" fmla="*/ 2948594 w 2998601"/>
              <a:gd name="connsiteY79" fmla="*/ 1358371 h 2994963"/>
              <a:gd name="connsiteX80" fmla="*/ 2964050 w 2998601"/>
              <a:gd name="connsiteY80" fmla="*/ 1384739 h 2994963"/>
              <a:gd name="connsiteX81" fmla="*/ 2977689 w 2998601"/>
              <a:gd name="connsiteY81" fmla="*/ 1412924 h 2994963"/>
              <a:gd name="connsiteX82" fmla="*/ 2988599 w 2998601"/>
              <a:gd name="connsiteY82" fmla="*/ 1440201 h 2994963"/>
              <a:gd name="connsiteX83" fmla="*/ 2995873 w 2998601"/>
              <a:gd name="connsiteY83" fmla="*/ 1468387 h 2994963"/>
              <a:gd name="connsiteX84" fmla="*/ 2998601 w 2998601"/>
              <a:gd name="connsiteY84" fmla="*/ 1497481 h 2994963"/>
              <a:gd name="connsiteX85" fmla="*/ 2995873 w 2998601"/>
              <a:gd name="connsiteY85" fmla="*/ 1526576 h 2994963"/>
              <a:gd name="connsiteX86" fmla="*/ 2988599 w 2998601"/>
              <a:gd name="connsiteY86" fmla="*/ 1554762 h 2994963"/>
              <a:gd name="connsiteX87" fmla="*/ 2977689 w 2998601"/>
              <a:gd name="connsiteY87" fmla="*/ 1582039 h 2994963"/>
              <a:gd name="connsiteX88" fmla="*/ 2964050 w 2998601"/>
              <a:gd name="connsiteY88" fmla="*/ 1610224 h 2994963"/>
              <a:gd name="connsiteX89" fmla="*/ 2948594 w 2998601"/>
              <a:gd name="connsiteY89" fmla="*/ 1636592 h 2994963"/>
              <a:gd name="connsiteX90" fmla="*/ 2932228 w 2998601"/>
              <a:gd name="connsiteY90" fmla="*/ 1663869 h 2994963"/>
              <a:gd name="connsiteX91" fmla="*/ 2917681 w 2998601"/>
              <a:gd name="connsiteY91" fmla="*/ 1691145 h 2994963"/>
              <a:gd name="connsiteX92" fmla="*/ 2903133 w 2998601"/>
              <a:gd name="connsiteY92" fmla="*/ 1718421 h 2994963"/>
              <a:gd name="connsiteX93" fmla="*/ 2892222 w 2998601"/>
              <a:gd name="connsiteY93" fmla="*/ 1744789 h 2994963"/>
              <a:gd name="connsiteX94" fmla="*/ 2884949 w 2998601"/>
              <a:gd name="connsiteY94" fmla="*/ 1772975 h 2994963"/>
              <a:gd name="connsiteX95" fmla="*/ 2881312 w 2998601"/>
              <a:gd name="connsiteY95" fmla="*/ 1801160 h 2994963"/>
              <a:gd name="connsiteX96" fmla="*/ 2881312 w 2998601"/>
              <a:gd name="connsiteY96" fmla="*/ 1831165 h 2994963"/>
              <a:gd name="connsiteX97" fmla="*/ 2883130 w 2998601"/>
              <a:gd name="connsiteY97" fmla="*/ 1862078 h 2994963"/>
              <a:gd name="connsiteX98" fmla="*/ 2886767 w 2998601"/>
              <a:gd name="connsiteY98" fmla="*/ 1892991 h 2994963"/>
              <a:gd name="connsiteX99" fmla="*/ 2891313 w 2998601"/>
              <a:gd name="connsiteY99" fmla="*/ 1923905 h 2994963"/>
              <a:gd name="connsiteX100" fmla="*/ 2894950 w 2998601"/>
              <a:gd name="connsiteY100" fmla="*/ 1954818 h 2994963"/>
              <a:gd name="connsiteX101" fmla="*/ 2897678 w 2998601"/>
              <a:gd name="connsiteY101" fmla="*/ 1985731 h 2994963"/>
              <a:gd name="connsiteX102" fmla="*/ 2896768 w 2998601"/>
              <a:gd name="connsiteY102" fmla="*/ 2014827 h 2994963"/>
              <a:gd name="connsiteX103" fmla="*/ 2893132 w 2998601"/>
              <a:gd name="connsiteY103" fmla="*/ 2043013 h 2994963"/>
              <a:gd name="connsiteX104" fmla="*/ 2884949 w 2998601"/>
              <a:gd name="connsiteY104" fmla="*/ 2070289 h 2994963"/>
              <a:gd name="connsiteX105" fmla="*/ 2873129 w 2998601"/>
              <a:gd name="connsiteY105" fmla="*/ 2093019 h 2994963"/>
              <a:gd name="connsiteX106" fmla="*/ 2857672 w 2998601"/>
              <a:gd name="connsiteY106" fmla="*/ 2114841 h 2994963"/>
              <a:gd name="connsiteX107" fmla="*/ 2839487 w 2998601"/>
              <a:gd name="connsiteY107" fmla="*/ 2133934 h 2994963"/>
              <a:gd name="connsiteX108" fmla="*/ 2818576 w 2998601"/>
              <a:gd name="connsiteY108" fmla="*/ 2153027 h 2994963"/>
              <a:gd name="connsiteX109" fmla="*/ 2796754 w 2998601"/>
              <a:gd name="connsiteY109" fmla="*/ 2170303 h 2994963"/>
              <a:gd name="connsiteX110" fmla="*/ 2774024 w 2998601"/>
              <a:gd name="connsiteY110" fmla="*/ 2187578 h 2994963"/>
              <a:gd name="connsiteX111" fmla="*/ 2750385 w 2998601"/>
              <a:gd name="connsiteY111" fmla="*/ 2204853 h 2994963"/>
              <a:gd name="connsiteX112" fmla="*/ 2728563 w 2998601"/>
              <a:gd name="connsiteY112" fmla="*/ 2222128 h 2994963"/>
              <a:gd name="connsiteX113" fmla="*/ 2707651 w 2998601"/>
              <a:gd name="connsiteY113" fmla="*/ 2240312 h 2994963"/>
              <a:gd name="connsiteX114" fmla="*/ 2689467 w 2998601"/>
              <a:gd name="connsiteY114" fmla="*/ 2261224 h 2994963"/>
              <a:gd name="connsiteX115" fmla="*/ 2673101 w 2998601"/>
              <a:gd name="connsiteY115" fmla="*/ 2281227 h 2994963"/>
              <a:gd name="connsiteX116" fmla="*/ 2660371 w 2998601"/>
              <a:gd name="connsiteY116" fmla="*/ 2303957 h 2994963"/>
              <a:gd name="connsiteX117" fmla="*/ 2649461 w 2998601"/>
              <a:gd name="connsiteY117" fmla="*/ 2328506 h 2994963"/>
              <a:gd name="connsiteX118" fmla="*/ 2640369 w 2998601"/>
              <a:gd name="connsiteY118" fmla="*/ 2354874 h 2994963"/>
              <a:gd name="connsiteX119" fmla="*/ 2632186 w 2998601"/>
              <a:gd name="connsiteY119" fmla="*/ 2382151 h 2994963"/>
              <a:gd name="connsiteX120" fmla="*/ 2624912 w 2998601"/>
              <a:gd name="connsiteY120" fmla="*/ 2409427 h 2994963"/>
              <a:gd name="connsiteX121" fmla="*/ 2617638 w 2998601"/>
              <a:gd name="connsiteY121" fmla="*/ 2437613 h 2994963"/>
              <a:gd name="connsiteX122" fmla="*/ 2609455 w 2998601"/>
              <a:gd name="connsiteY122" fmla="*/ 2463980 h 2994963"/>
              <a:gd name="connsiteX123" fmla="*/ 2600363 w 2998601"/>
              <a:gd name="connsiteY123" fmla="*/ 2490347 h 2994963"/>
              <a:gd name="connsiteX124" fmla="*/ 2589453 w 2998601"/>
              <a:gd name="connsiteY124" fmla="*/ 2514896 h 2994963"/>
              <a:gd name="connsiteX125" fmla="*/ 2575814 w 2998601"/>
              <a:gd name="connsiteY125" fmla="*/ 2536718 h 2994963"/>
              <a:gd name="connsiteX126" fmla="*/ 2559449 w 2998601"/>
              <a:gd name="connsiteY126" fmla="*/ 2556720 h 2994963"/>
              <a:gd name="connsiteX127" fmla="*/ 2539446 w 2998601"/>
              <a:gd name="connsiteY127" fmla="*/ 2573086 h 2994963"/>
              <a:gd name="connsiteX128" fmla="*/ 2517624 w 2998601"/>
              <a:gd name="connsiteY128" fmla="*/ 2586724 h 2994963"/>
              <a:gd name="connsiteX129" fmla="*/ 2493075 w 2998601"/>
              <a:gd name="connsiteY129" fmla="*/ 2597635 h 2994963"/>
              <a:gd name="connsiteX130" fmla="*/ 2466708 w 2998601"/>
              <a:gd name="connsiteY130" fmla="*/ 2606727 h 2994963"/>
              <a:gd name="connsiteX131" fmla="*/ 2440341 w 2998601"/>
              <a:gd name="connsiteY131" fmla="*/ 2614910 h 2994963"/>
              <a:gd name="connsiteX132" fmla="*/ 2412155 w 2998601"/>
              <a:gd name="connsiteY132" fmla="*/ 2622184 h 2994963"/>
              <a:gd name="connsiteX133" fmla="*/ 2384878 w 2998601"/>
              <a:gd name="connsiteY133" fmla="*/ 2629458 h 2994963"/>
              <a:gd name="connsiteX134" fmla="*/ 2357602 w 2998601"/>
              <a:gd name="connsiteY134" fmla="*/ 2637641 h 2994963"/>
              <a:gd name="connsiteX135" fmla="*/ 2331235 w 2998601"/>
              <a:gd name="connsiteY135" fmla="*/ 2646733 h 2994963"/>
              <a:gd name="connsiteX136" fmla="*/ 2306686 w 2998601"/>
              <a:gd name="connsiteY136" fmla="*/ 2657644 h 2994963"/>
              <a:gd name="connsiteX137" fmla="*/ 2283956 w 2998601"/>
              <a:gd name="connsiteY137" fmla="*/ 2670372 h 2994963"/>
              <a:gd name="connsiteX138" fmla="*/ 2263953 w 2998601"/>
              <a:gd name="connsiteY138" fmla="*/ 2686738 h 2994963"/>
              <a:gd name="connsiteX139" fmla="*/ 2243041 w 2998601"/>
              <a:gd name="connsiteY139" fmla="*/ 2704923 h 2994963"/>
              <a:gd name="connsiteX140" fmla="*/ 2224856 w 2998601"/>
              <a:gd name="connsiteY140" fmla="*/ 2725835 h 2994963"/>
              <a:gd name="connsiteX141" fmla="*/ 2207581 w 2998601"/>
              <a:gd name="connsiteY141" fmla="*/ 2747656 h 2994963"/>
              <a:gd name="connsiteX142" fmla="*/ 2190306 w 2998601"/>
              <a:gd name="connsiteY142" fmla="*/ 2770386 h 2994963"/>
              <a:gd name="connsiteX143" fmla="*/ 2173031 w 2998601"/>
              <a:gd name="connsiteY143" fmla="*/ 2793117 h 2994963"/>
              <a:gd name="connsiteX144" fmla="*/ 2155756 w 2998601"/>
              <a:gd name="connsiteY144" fmla="*/ 2814938 h 2994963"/>
              <a:gd name="connsiteX145" fmla="*/ 2136662 w 2998601"/>
              <a:gd name="connsiteY145" fmla="*/ 2835850 h 2994963"/>
              <a:gd name="connsiteX146" fmla="*/ 2117568 w 2998601"/>
              <a:gd name="connsiteY146" fmla="*/ 2854034 h 2994963"/>
              <a:gd name="connsiteX147" fmla="*/ 2095748 w 2998601"/>
              <a:gd name="connsiteY147" fmla="*/ 2869491 h 2994963"/>
              <a:gd name="connsiteX148" fmla="*/ 2073017 w 2998601"/>
              <a:gd name="connsiteY148" fmla="*/ 2881311 h 2994963"/>
              <a:gd name="connsiteX149" fmla="*/ 2045740 w 2998601"/>
              <a:gd name="connsiteY149" fmla="*/ 2889494 h 2994963"/>
              <a:gd name="connsiteX150" fmla="*/ 2017554 w 2998601"/>
              <a:gd name="connsiteY150" fmla="*/ 2893131 h 2994963"/>
              <a:gd name="connsiteX151" fmla="*/ 1988460 w 2998601"/>
              <a:gd name="connsiteY151" fmla="*/ 2894040 h 2994963"/>
              <a:gd name="connsiteX152" fmla="*/ 1957546 w 2998601"/>
              <a:gd name="connsiteY152" fmla="*/ 2891312 h 2994963"/>
              <a:gd name="connsiteX153" fmla="*/ 1926633 w 2998601"/>
              <a:gd name="connsiteY153" fmla="*/ 2887676 h 2994963"/>
              <a:gd name="connsiteX154" fmla="*/ 1895719 w 2998601"/>
              <a:gd name="connsiteY154" fmla="*/ 2883129 h 2994963"/>
              <a:gd name="connsiteX155" fmla="*/ 1864806 w 2998601"/>
              <a:gd name="connsiteY155" fmla="*/ 2879493 h 2994963"/>
              <a:gd name="connsiteX156" fmla="*/ 1833892 w 2998601"/>
              <a:gd name="connsiteY156" fmla="*/ 2877674 h 2994963"/>
              <a:gd name="connsiteX157" fmla="*/ 1803888 w 2998601"/>
              <a:gd name="connsiteY157" fmla="*/ 2877674 h 2994963"/>
              <a:gd name="connsiteX158" fmla="*/ 1775703 w 2998601"/>
              <a:gd name="connsiteY158" fmla="*/ 2881311 h 2994963"/>
              <a:gd name="connsiteX159" fmla="*/ 1746608 w 2998601"/>
              <a:gd name="connsiteY159" fmla="*/ 2888585 h 2994963"/>
              <a:gd name="connsiteX160" fmla="*/ 1720240 w 2998601"/>
              <a:gd name="connsiteY160" fmla="*/ 2899495 h 2994963"/>
              <a:gd name="connsiteX161" fmla="*/ 1692964 w 2998601"/>
              <a:gd name="connsiteY161" fmla="*/ 2914043 h 2994963"/>
              <a:gd name="connsiteX162" fmla="*/ 1665688 w 2998601"/>
              <a:gd name="connsiteY162" fmla="*/ 2928591 h 2994963"/>
              <a:gd name="connsiteX163" fmla="*/ 1638411 w 2998601"/>
              <a:gd name="connsiteY163" fmla="*/ 2944956 h 2994963"/>
              <a:gd name="connsiteX164" fmla="*/ 1612043 w 2998601"/>
              <a:gd name="connsiteY164" fmla="*/ 2960413 h 2994963"/>
              <a:gd name="connsiteX165" fmla="*/ 1583858 w 2998601"/>
              <a:gd name="connsiteY165" fmla="*/ 2974051 h 2994963"/>
              <a:gd name="connsiteX166" fmla="*/ 1556581 w 2998601"/>
              <a:gd name="connsiteY166" fmla="*/ 2984962 h 2994963"/>
              <a:gd name="connsiteX167" fmla="*/ 1528395 w 2998601"/>
              <a:gd name="connsiteY167" fmla="*/ 2992236 h 2994963"/>
              <a:gd name="connsiteX168" fmla="*/ 1499301 w 2998601"/>
              <a:gd name="connsiteY168" fmla="*/ 2994963 h 2994963"/>
              <a:gd name="connsiteX169" fmla="*/ 1470206 w 2998601"/>
              <a:gd name="connsiteY169" fmla="*/ 2992236 h 2994963"/>
              <a:gd name="connsiteX170" fmla="*/ 1442020 w 2998601"/>
              <a:gd name="connsiteY170" fmla="*/ 2984962 h 2994963"/>
              <a:gd name="connsiteX171" fmla="*/ 1414744 w 2998601"/>
              <a:gd name="connsiteY171" fmla="*/ 2974051 h 2994963"/>
              <a:gd name="connsiteX172" fmla="*/ 1386558 w 2998601"/>
              <a:gd name="connsiteY172" fmla="*/ 2960413 h 2994963"/>
              <a:gd name="connsiteX173" fmla="*/ 1360190 w 2998601"/>
              <a:gd name="connsiteY173" fmla="*/ 2944956 h 2994963"/>
              <a:gd name="connsiteX174" fmla="*/ 1332914 w 2998601"/>
              <a:gd name="connsiteY174" fmla="*/ 2928591 h 2994963"/>
              <a:gd name="connsiteX175" fmla="*/ 1305637 w 2998601"/>
              <a:gd name="connsiteY175" fmla="*/ 2914043 h 2994963"/>
              <a:gd name="connsiteX176" fmla="*/ 1278361 w 2998601"/>
              <a:gd name="connsiteY176" fmla="*/ 2899495 h 2994963"/>
              <a:gd name="connsiteX177" fmla="*/ 1251085 w 2998601"/>
              <a:gd name="connsiteY177" fmla="*/ 2888585 h 2994963"/>
              <a:gd name="connsiteX178" fmla="*/ 1222899 w 2998601"/>
              <a:gd name="connsiteY178" fmla="*/ 2881311 h 2994963"/>
              <a:gd name="connsiteX179" fmla="*/ 1194713 w 2998601"/>
              <a:gd name="connsiteY179" fmla="*/ 2877674 h 2994963"/>
              <a:gd name="connsiteX180" fmla="*/ 1164708 w 2998601"/>
              <a:gd name="connsiteY180" fmla="*/ 2877674 h 2994963"/>
              <a:gd name="connsiteX181" fmla="*/ 1133795 w 2998601"/>
              <a:gd name="connsiteY181" fmla="*/ 2879493 h 2994963"/>
              <a:gd name="connsiteX182" fmla="*/ 1102882 w 2998601"/>
              <a:gd name="connsiteY182" fmla="*/ 2883129 h 2994963"/>
              <a:gd name="connsiteX183" fmla="*/ 1071968 w 2998601"/>
              <a:gd name="connsiteY183" fmla="*/ 2887676 h 2994963"/>
              <a:gd name="connsiteX184" fmla="*/ 1041054 w 2998601"/>
              <a:gd name="connsiteY184" fmla="*/ 2891312 h 2994963"/>
              <a:gd name="connsiteX185" fmla="*/ 1010141 w 2998601"/>
              <a:gd name="connsiteY185" fmla="*/ 2894040 h 2994963"/>
              <a:gd name="connsiteX186" fmla="*/ 981047 w 2998601"/>
              <a:gd name="connsiteY186" fmla="*/ 2893131 h 2994963"/>
              <a:gd name="connsiteX187" fmla="*/ 952861 w 2998601"/>
              <a:gd name="connsiteY187" fmla="*/ 2889494 h 2994963"/>
              <a:gd name="connsiteX188" fmla="*/ 925584 w 2998601"/>
              <a:gd name="connsiteY188" fmla="*/ 2881311 h 2994963"/>
              <a:gd name="connsiteX189" fmla="*/ 902854 w 2998601"/>
              <a:gd name="connsiteY189" fmla="*/ 2869491 h 2994963"/>
              <a:gd name="connsiteX190" fmla="*/ 881032 w 2998601"/>
              <a:gd name="connsiteY190" fmla="*/ 2854034 h 2994963"/>
              <a:gd name="connsiteX191" fmla="*/ 861939 w 2998601"/>
              <a:gd name="connsiteY191" fmla="*/ 2835850 h 2994963"/>
              <a:gd name="connsiteX192" fmla="*/ 842845 w 2998601"/>
              <a:gd name="connsiteY192" fmla="*/ 2814938 h 2994963"/>
              <a:gd name="connsiteX193" fmla="*/ 825570 w 2998601"/>
              <a:gd name="connsiteY193" fmla="*/ 2793117 h 2994963"/>
              <a:gd name="connsiteX194" fmla="*/ 808295 w 2998601"/>
              <a:gd name="connsiteY194" fmla="*/ 2770386 h 2994963"/>
              <a:gd name="connsiteX195" fmla="*/ 791020 w 2998601"/>
              <a:gd name="connsiteY195" fmla="*/ 2747656 h 2994963"/>
              <a:gd name="connsiteX196" fmla="*/ 773745 w 2998601"/>
              <a:gd name="connsiteY196" fmla="*/ 2725835 h 2994963"/>
              <a:gd name="connsiteX197" fmla="*/ 755560 w 2998601"/>
              <a:gd name="connsiteY197" fmla="*/ 2704923 h 2994963"/>
              <a:gd name="connsiteX198" fmla="*/ 734648 w 2998601"/>
              <a:gd name="connsiteY198" fmla="*/ 2686738 h 2994963"/>
              <a:gd name="connsiteX199" fmla="*/ 714645 w 2998601"/>
              <a:gd name="connsiteY199" fmla="*/ 2670372 h 2994963"/>
              <a:gd name="connsiteX200" fmla="*/ 691915 w 2998601"/>
              <a:gd name="connsiteY200" fmla="*/ 2657644 h 2994963"/>
              <a:gd name="connsiteX201" fmla="*/ 667366 w 2998601"/>
              <a:gd name="connsiteY201" fmla="*/ 2646733 h 2994963"/>
              <a:gd name="connsiteX202" fmla="*/ 640999 w 2998601"/>
              <a:gd name="connsiteY202" fmla="*/ 2637641 h 2994963"/>
              <a:gd name="connsiteX203" fmla="*/ 613722 w 2998601"/>
              <a:gd name="connsiteY203" fmla="*/ 2629458 h 2994963"/>
              <a:gd name="connsiteX204" fmla="*/ 586446 w 2998601"/>
              <a:gd name="connsiteY204" fmla="*/ 2622184 h 2994963"/>
              <a:gd name="connsiteX205" fmla="*/ 558260 w 2998601"/>
              <a:gd name="connsiteY205" fmla="*/ 2614910 h 2994963"/>
              <a:gd name="connsiteX206" fmla="*/ 531893 w 2998601"/>
              <a:gd name="connsiteY206" fmla="*/ 2606727 h 2994963"/>
              <a:gd name="connsiteX207" fmla="*/ 505525 w 2998601"/>
              <a:gd name="connsiteY207" fmla="*/ 2597635 h 2994963"/>
              <a:gd name="connsiteX208" fmla="*/ 480977 w 2998601"/>
              <a:gd name="connsiteY208" fmla="*/ 2586724 h 2994963"/>
              <a:gd name="connsiteX209" fmla="*/ 459155 w 2998601"/>
              <a:gd name="connsiteY209" fmla="*/ 2573086 h 2994963"/>
              <a:gd name="connsiteX210" fmla="*/ 439152 w 2998601"/>
              <a:gd name="connsiteY210" fmla="*/ 2556720 h 2994963"/>
              <a:gd name="connsiteX211" fmla="*/ 422787 w 2998601"/>
              <a:gd name="connsiteY211" fmla="*/ 2536718 h 2994963"/>
              <a:gd name="connsiteX212" fmla="*/ 409149 w 2998601"/>
              <a:gd name="connsiteY212" fmla="*/ 2514896 h 2994963"/>
              <a:gd name="connsiteX213" fmla="*/ 398238 w 2998601"/>
              <a:gd name="connsiteY213" fmla="*/ 2490347 h 2994963"/>
              <a:gd name="connsiteX214" fmla="*/ 389146 w 2998601"/>
              <a:gd name="connsiteY214" fmla="*/ 2463980 h 2994963"/>
              <a:gd name="connsiteX215" fmla="*/ 380963 w 2998601"/>
              <a:gd name="connsiteY215" fmla="*/ 2437613 h 2994963"/>
              <a:gd name="connsiteX216" fmla="*/ 373689 w 2998601"/>
              <a:gd name="connsiteY216" fmla="*/ 2409427 h 2994963"/>
              <a:gd name="connsiteX217" fmla="*/ 366415 w 2998601"/>
              <a:gd name="connsiteY217" fmla="*/ 2382151 h 2994963"/>
              <a:gd name="connsiteX218" fmla="*/ 358232 w 2998601"/>
              <a:gd name="connsiteY218" fmla="*/ 2354874 h 2994963"/>
              <a:gd name="connsiteX219" fmla="*/ 349140 w 2998601"/>
              <a:gd name="connsiteY219" fmla="*/ 2328506 h 2994963"/>
              <a:gd name="connsiteX220" fmla="*/ 338229 w 2998601"/>
              <a:gd name="connsiteY220" fmla="*/ 2303957 h 2994963"/>
              <a:gd name="connsiteX221" fmla="*/ 325500 w 2998601"/>
              <a:gd name="connsiteY221" fmla="*/ 2281227 h 2994963"/>
              <a:gd name="connsiteX222" fmla="*/ 309135 w 2998601"/>
              <a:gd name="connsiteY222" fmla="*/ 2261224 h 2994963"/>
              <a:gd name="connsiteX223" fmla="*/ 290950 w 2998601"/>
              <a:gd name="connsiteY223" fmla="*/ 2240312 h 2994963"/>
              <a:gd name="connsiteX224" fmla="*/ 270038 w 2998601"/>
              <a:gd name="connsiteY224" fmla="*/ 2222128 h 2994963"/>
              <a:gd name="connsiteX225" fmla="*/ 247307 w 2998601"/>
              <a:gd name="connsiteY225" fmla="*/ 2204853 h 2994963"/>
              <a:gd name="connsiteX226" fmla="*/ 224577 w 2998601"/>
              <a:gd name="connsiteY226" fmla="*/ 2187578 h 2994963"/>
              <a:gd name="connsiteX227" fmla="*/ 201847 w 2998601"/>
              <a:gd name="connsiteY227" fmla="*/ 2170303 h 2994963"/>
              <a:gd name="connsiteX228" fmla="*/ 180025 w 2998601"/>
              <a:gd name="connsiteY228" fmla="*/ 2153027 h 2994963"/>
              <a:gd name="connsiteX229" fmla="*/ 159113 w 2998601"/>
              <a:gd name="connsiteY229" fmla="*/ 2133934 h 2994963"/>
              <a:gd name="connsiteX230" fmla="*/ 140929 w 2998601"/>
              <a:gd name="connsiteY230" fmla="*/ 2114841 h 2994963"/>
              <a:gd name="connsiteX231" fmla="*/ 125473 w 2998601"/>
              <a:gd name="connsiteY231" fmla="*/ 2093019 h 2994963"/>
              <a:gd name="connsiteX232" fmla="*/ 113653 w 2998601"/>
              <a:gd name="connsiteY232" fmla="*/ 2070289 h 2994963"/>
              <a:gd name="connsiteX233" fmla="*/ 105470 w 2998601"/>
              <a:gd name="connsiteY233" fmla="*/ 2043013 h 2994963"/>
              <a:gd name="connsiteX234" fmla="*/ 101833 w 2998601"/>
              <a:gd name="connsiteY234" fmla="*/ 2014827 h 2994963"/>
              <a:gd name="connsiteX235" fmla="*/ 100923 w 2998601"/>
              <a:gd name="connsiteY235" fmla="*/ 1985731 h 2994963"/>
              <a:gd name="connsiteX236" fmla="*/ 103651 w 2998601"/>
              <a:gd name="connsiteY236" fmla="*/ 1954818 h 2994963"/>
              <a:gd name="connsiteX237" fmla="*/ 107288 w 2998601"/>
              <a:gd name="connsiteY237" fmla="*/ 1923905 h 2994963"/>
              <a:gd name="connsiteX238" fmla="*/ 111834 w 2998601"/>
              <a:gd name="connsiteY238" fmla="*/ 1892991 h 2994963"/>
              <a:gd name="connsiteX239" fmla="*/ 115471 w 2998601"/>
              <a:gd name="connsiteY239" fmla="*/ 1862078 h 2994963"/>
              <a:gd name="connsiteX240" fmla="*/ 117290 w 2998601"/>
              <a:gd name="connsiteY240" fmla="*/ 1831165 h 2994963"/>
              <a:gd name="connsiteX241" fmla="*/ 117290 w 2998601"/>
              <a:gd name="connsiteY241" fmla="*/ 1801160 h 2994963"/>
              <a:gd name="connsiteX242" fmla="*/ 113653 w 2998601"/>
              <a:gd name="connsiteY242" fmla="*/ 1772975 h 2994963"/>
              <a:gd name="connsiteX243" fmla="*/ 106379 w 2998601"/>
              <a:gd name="connsiteY243" fmla="*/ 1744789 h 2994963"/>
              <a:gd name="connsiteX244" fmla="*/ 95468 w 2998601"/>
              <a:gd name="connsiteY244" fmla="*/ 1718421 h 2994963"/>
              <a:gd name="connsiteX245" fmla="*/ 81830 w 2998601"/>
              <a:gd name="connsiteY245" fmla="*/ 1691145 h 2994963"/>
              <a:gd name="connsiteX246" fmla="*/ 66373 w 2998601"/>
              <a:gd name="connsiteY246" fmla="*/ 1663869 h 2994963"/>
              <a:gd name="connsiteX247" fmla="*/ 50008 w 2998601"/>
              <a:gd name="connsiteY247" fmla="*/ 1636592 h 2994963"/>
              <a:gd name="connsiteX248" fmla="*/ 34551 w 2998601"/>
              <a:gd name="connsiteY248" fmla="*/ 1610224 h 2994963"/>
              <a:gd name="connsiteX249" fmla="*/ 20912 w 2998601"/>
              <a:gd name="connsiteY249" fmla="*/ 1582039 h 2994963"/>
              <a:gd name="connsiteX250" fmla="*/ 10002 w 2998601"/>
              <a:gd name="connsiteY250" fmla="*/ 1554762 h 2994963"/>
              <a:gd name="connsiteX251" fmla="*/ 2728 w 2998601"/>
              <a:gd name="connsiteY251" fmla="*/ 1526576 h 2994963"/>
              <a:gd name="connsiteX252" fmla="*/ 0 w 2998601"/>
              <a:gd name="connsiteY252" fmla="*/ 1497481 h 2994963"/>
              <a:gd name="connsiteX253" fmla="*/ 2728 w 2998601"/>
              <a:gd name="connsiteY253" fmla="*/ 1468387 h 2994963"/>
              <a:gd name="connsiteX254" fmla="*/ 10002 w 2998601"/>
              <a:gd name="connsiteY254" fmla="*/ 1440201 h 2994963"/>
              <a:gd name="connsiteX255" fmla="*/ 20912 w 2998601"/>
              <a:gd name="connsiteY255" fmla="*/ 1412924 h 2994963"/>
              <a:gd name="connsiteX256" fmla="*/ 34551 w 2998601"/>
              <a:gd name="connsiteY256" fmla="*/ 1384739 h 2994963"/>
              <a:gd name="connsiteX257" fmla="*/ 50008 w 2998601"/>
              <a:gd name="connsiteY257" fmla="*/ 1358371 h 2994963"/>
              <a:gd name="connsiteX258" fmla="*/ 66373 w 2998601"/>
              <a:gd name="connsiteY258" fmla="*/ 1331095 h 2994963"/>
              <a:gd name="connsiteX259" fmla="*/ 81830 w 2998601"/>
              <a:gd name="connsiteY259" fmla="*/ 1303818 h 2994963"/>
              <a:gd name="connsiteX260" fmla="*/ 95468 w 2998601"/>
              <a:gd name="connsiteY260" fmla="*/ 1276542 h 2994963"/>
              <a:gd name="connsiteX261" fmla="*/ 106379 w 2998601"/>
              <a:gd name="connsiteY261" fmla="*/ 1250174 h 2994963"/>
              <a:gd name="connsiteX262" fmla="*/ 113653 w 2998601"/>
              <a:gd name="connsiteY262" fmla="*/ 1221988 h 2994963"/>
              <a:gd name="connsiteX263" fmla="*/ 117290 w 2998601"/>
              <a:gd name="connsiteY263" fmla="*/ 1193803 h 2994963"/>
              <a:gd name="connsiteX264" fmla="*/ 117290 w 2998601"/>
              <a:gd name="connsiteY264" fmla="*/ 1163799 h 2994963"/>
              <a:gd name="connsiteX265" fmla="*/ 115471 w 2998601"/>
              <a:gd name="connsiteY265" fmla="*/ 1132885 h 2994963"/>
              <a:gd name="connsiteX266" fmla="*/ 111834 w 2998601"/>
              <a:gd name="connsiteY266" fmla="*/ 1101972 h 2994963"/>
              <a:gd name="connsiteX267" fmla="*/ 107288 w 2998601"/>
              <a:gd name="connsiteY267" fmla="*/ 1071058 h 2994963"/>
              <a:gd name="connsiteX268" fmla="*/ 103651 w 2998601"/>
              <a:gd name="connsiteY268" fmla="*/ 1040145 h 2994963"/>
              <a:gd name="connsiteX269" fmla="*/ 100923 w 2998601"/>
              <a:gd name="connsiteY269" fmla="*/ 1009232 h 2994963"/>
              <a:gd name="connsiteX270" fmla="*/ 101833 w 2998601"/>
              <a:gd name="connsiteY270" fmla="*/ 980137 h 2994963"/>
              <a:gd name="connsiteX271" fmla="*/ 105470 w 2998601"/>
              <a:gd name="connsiteY271" fmla="*/ 951951 h 2994963"/>
              <a:gd name="connsiteX272" fmla="*/ 113653 w 2998601"/>
              <a:gd name="connsiteY272" fmla="*/ 924674 h 2994963"/>
              <a:gd name="connsiteX273" fmla="*/ 125473 w 2998601"/>
              <a:gd name="connsiteY273" fmla="*/ 901944 h 2994963"/>
              <a:gd name="connsiteX274" fmla="*/ 140929 w 2998601"/>
              <a:gd name="connsiteY274" fmla="*/ 880123 h 2994963"/>
              <a:gd name="connsiteX275" fmla="*/ 159113 w 2998601"/>
              <a:gd name="connsiteY275" fmla="*/ 861029 h 2994963"/>
              <a:gd name="connsiteX276" fmla="*/ 180025 w 2998601"/>
              <a:gd name="connsiteY276" fmla="*/ 841936 h 2994963"/>
              <a:gd name="connsiteX277" fmla="*/ 201847 w 2998601"/>
              <a:gd name="connsiteY277" fmla="*/ 824660 h 2994963"/>
              <a:gd name="connsiteX278" fmla="*/ 224577 w 2998601"/>
              <a:gd name="connsiteY278" fmla="*/ 807385 h 2994963"/>
              <a:gd name="connsiteX279" fmla="*/ 247307 w 2998601"/>
              <a:gd name="connsiteY279" fmla="*/ 790110 h 2994963"/>
              <a:gd name="connsiteX280" fmla="*/ 270038 w 2998601"/>
              <a:gd name="connsiteY280" fmla="*/ 772835 h 2994963"/>
              <a:gd name="connsiteX281" fmla="*/ 290950 w 2998601"/>
              <a:gd name="connsiteY281" fmla="*/ 754651 h 2994963"/>
              <a:gd name="connsiteX282" fmla="*/ 309135 w 2998601"/>
              <a:gd name="connsiteY282" fmla="*/ 733739 h 2994963"/>
              <a:gd name="connsiteX283" fmla="*/ 325500 w 2998601"/>
              <a:gd name="connsiteY283" fmla="*/ 713736 h 2994963"/>
              <a:gd name="connsiteX284" fmla="*/ 338229 w 2998601"/>
              <a:gd name="connsiteY284" fmla="*/ 691006 h 2994963"/>
              <a:gd name="connsiteX285" fmla="*/ 349140 w 2998601"/>
              <a:gd name="connsiteY285" fmla="*/ 666457 h 2994963"/>
              <a:gd name="connsiteX286" fmla="*/ 358232 w 2998601"/>
              <a:gd name="connsiteY286" fmla="*/ 640089 h 2994963"/>
              <a:gd name="connsiteX287" fmla="*/ 366415 w 2998601"/>
              <a:gd name="connsiteY287" fmla="*/ 612812 h 2994963"/>
              <a:gd name="connsiteX288" fmla="*/ 373689 w 2998601"/>
              <a:gd name="connsiteY288" fmla="*/ 585536 h 2994963"/>
              <a:gd name="connsiteX289" fmla="*/ 380963 w 2998601"/>
              <a:gd name="connsiteY289" fmla="*/ 557350 h 2994963"/>
              <a:gd name="connsiteX290" fmla="*/ 389146 w 2998601"/>
              <a:gd name="connsiteY290" fmla="*/ 530983 h 2994963"/>
              <a:gd name="connsiteX291" fmla="*/ 398238 w 2998601"/>
              <a:gd name="connsiteY291" fmla="*/ 504615 h 2994963"/>
              <a:gd name="connsiteX292" fmla="*/ 409149 w 2998601"/>
              <a:gd name="connsiteY292" fmla="*/ 480067 h 2994963"/>
              <a:gd name="connsiteX293" fmla="*/ 422787 w 2998601"/>
              <a:gd name="connsiteY293" fmla="*/ 458246 h 2994963"/>
              <a:gd name="connsiteX294" fmla="*/ 439152 w 2998601"/>
              <a:gd name="connsiteY294" fmla="*/ 438243 h 2994963"/>
              <a:gd name="connsiteX295" fmla="*/ 459155 w 2998601"/>
              <a:gd name="connsiteY295" fmla="*/ 421877 h 2994963"/>
              <a:gd name="connsiteX296" fmla="*/ 480977 w 2998601"/>
              <a:gd name="connsiteY296" fmla="*/ 408239 h 2994963"/>
              <a:gd name="connsiteX297" fmla="*/ 505525 w 2998601"/>
              <a:gd name="connsiteY297" fmla="*/ 397328 h 2994963"/>
              <a:gd name="connsiteX298" fmla="*/ 531893 w 2998601"/>
              <a:gd name="connsiteY298" fmla="*/ 388236 h 2994963"/>
              <a:gd name="connsiteX299" fmla="*/ 558260 w 2998601"/>
              <a:gd name="connsiteY299" fmla="*/ 380053 h 2994963"/>
              <a:gd name="connsiteX300" fmla="*/ 586446 w 2998601"/>
              <a:gd name="connsiteY300" fmla="*/ 372779 h 2994963"/>
              <a:gd name="connsiteX301" fmla="*/ 613722 w 2998601"/>
              <a:gd name="connsiteY301" fmla="*/ 365505 h 2994963"/>
              <a:gd name="connsiteX302" fmla="*/ 640999 w 2998601"/>
              <a:gd name="connsiteY302" fmla="*/ 357322 h 2994963"/>
              <a:gd name="connsiteX303" fmla="*/ 667366 w 2998601"/>
              <a:gd name="connsiteY303" fmla="*/ 348230 h 2994963"/>
              <a:gd name="connsiteX304" fmla="*/ 691915 w 2998601"/>
              <a:gd name="connsiteY304" fmla="*/ 337319 h 2994963"/>
              <a:gd name="connsiteX305" fmla="*/ 714645 w 2998601"/>
              <a:gd name="connsiteY305" fmla="*/ 324591 h 2994963"/>
              <a:gd name="connsiteX306" fmla="*/ 734648 w 2998601"/>
              <a:gd name="connsiteY306" fmla="*/ 308225 h 2994963"/>
              <a:gd name="connsiteX307" fmla="*/ 755560 w 2998601"/>
              <a:gd name="connsiteY307" fmla="*/ 290040 h 2994963"/>
              <a:gd name="connsiteX308" fmla="*/ 773745 w 2998601"/>
              <a:gd name="connsiteY308" fmla="*/ 269128 h 2994963"/>
              <a:gd name="connsiteX309" fmla="*/ 791020 w 2998601"/>
              <a:gd name="connsiteY309" fmla="*/ 247307 h 2994963"/>
              <a:gd name="connsiteX310" fmla="*/ 808295 w 2998601"/>
              <a:gd name="connsiteY310" fmla="*/ 224577 h 2994963"/>
              <a:gd name="connsiteX311" fmla="*/ 825570 w 2998601"/>
              <a:gd name="connsiteY311" fmla="*/ 201846 h 2994963"/>
              <a:gd name="connsiteX312" fmla="*/ 842845 w 2998601"/>
              <a:gd name="connsiteY312" fmla="*/ 180025 h 2994963"/>
              <a:gd name="connsiteX313" fmla="*/ 861939 w 2998601"/>
              <a:gd name="connsiteY313" fmla="*/ 159113 h 2994963"/>
              <a:gd name="connsiteX314" fmla="*/ 881032 w 2998601"/>
              <a:gd name="connsiteY314" fmla="*/ 140929 h 2994963"/>
              <a:gd name="connsiteX315" fmla="*/ 902854 w 2998601"/>
              <a:gd name="connsiteY315" fmla="*/ 125472 h 2994963"/>
              <a:gd name="connsiteX316" fmla="*/ 925584 w 2998601"/>
              <a:gd name="connsiteY316" fmla="*/ 113652 h 2994963"/>
              <a:gd name="connsiteX317" fmla="*/ 952861 w 2998601"/>
              <a:gd name="connsiteY317" fmla="*/ 105469 h 2994963"/>
              <a:gd name="connsiteX318" fmla="*/ 981047 w 2998601"/>
              <a:gd name="connsiteY318" fmla="*/ 101832 h 2994963"/>
              <a:gd name="connsiteX319" fmla="*/ 1010141 w 2998601"/>
              <a:gd name="connsiteY319" fmla="*/ 100923 h 2994963"/>
              <a:gd name="connsiteX320" fmla="*/ 1041054 w 2998601"/>
              <a:gd name="connsiteY320" fmla="*/ 103651 h 2994963"/>
              <a:gd name="connsiteX321" fmla="*/ 1071968 w 2998601"/>
              <a:gd name="connsiteY321" fmla="*/ 107288 h 2994963"/>
              <a:gd name="connsiteX322" fmla="*/ 1102882 w 2998601"/>
              <a:gd name="connsiteY322" fmla="*/ 111834 h 2994963"/>
              <a:gd name="connsiteX323" fmla="*/ 1133795 w 2998601"/>
              <a:gd name="connsiteY323" fmla="*/ 115471 h 2994963"/>
              <a:gd name="connsiteX324" fmla="*/ 1164708 w 2998601"/>
              <a:gd name="connsiteY324" fmla="*/ 117289 h 2994963"/>
              <a:gd name="connsiteX325" fmla="*/ 1194713 w 2998601"/>
              <a:gd name="connsiteY325" fmla="*/ 117289 h 2994963"/>
              <a:gd name="connsiteX326" fmla="*/ 1222899 w 2998601"/>
              <a:gd name="connsiteY326" fmla="*/ 113652 h 2994963"/>
              <a:gd name="connsiteX327" fmla="*/ 1251085 w 2998601"/>
              <a:gd name="connsiteY327" fmla="*/ 106378 h 2994963"/>
              <a:gd name="connsiteX328" fmla="*/ 1278361 w 2998601"/>
              <a:gd name="connsiteY328" fmla="*/ 95468 h 2994963"/>
              <a:gd name="connsiteX329" fmla="*/ 1305637 w 2998601"/>
              <a:gd name="connsiteY329" fmla="*/ 80920 h 2994963"/>
              <a:gd name="connsiteX330" fmla="*/ 1332914 w 2998601"/>
              <a:gd name="connsiteY330" fmla="*/ 66373 h 2994963"/>
              <a:gd name="connsiteX331" fmla="*/ 1360190 w 2998601"/>
              <a:gd name="connsiteY331" fmla="*/ 50007 h 2994963"/>
              <a:gd name="connsiteX332" fmla="*/ 1386558 w 2998601"/>
              <a:gd name="connsiteY332" fmla="*/ 34550 h 2994963"/>
              <a:gd name="connsiteX333" fmla="*/ 1414744 w 2998601"/>
              <a:gd name="connsiteY333" fmla="*/ 20912 h 2994963"/>
              <a:gd name="connsiteX334" fmla="*/ 1442020 w 2998601"/>
              <a:gd name="connsiteY334" fmla="*/ 10001 h 2994963"/>
              <a:gd name="connsiteX335" fmla="*/ 1470206 w 2998601"/>
              <a:gd name="connsiteY335" fmla="*/ 2727 h 299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8601" h="2994963">
                <a:moveTo>
                  <a:pt x="1499301" y="0"/>
                </a:moveTo>
                <a:lnTo>
                  <a:pt x="1528395" y="2727"/>
                </a:lnTo>
                <a:lnTo>
                  <a:pt x="1556581" y="10001"/>
                </a:lnTo>
                <a:lnTo>
                  <a:pt x="1583858" y="20912"/>
                </a:lnTo>
                <a:lnTo>
                  <a:pt x="1612043" y="34550"/>
                </a:lnTo>
                <a:lnTo>
                  <a:pt x="1638411" y="50007"/>
                </a:lnTo>
                <a:lnTo>
                  <a:pt x="1665688" y="66373"/>
                </a:lnTo>
                <a:lnTo>
                  <a:pt x="1692964" y="80920"/>
                </a:lnTo>
                <a:lnTo>
                  <a:pt x="1720240" y="95468"/>
                </a:lnTo>
                <a:lnTo>
                  <a:pt x="1746608" y="106378"/>
                </a:lnTo>
                <a:lnTo>
                  <a:pt x="1775703" y="113652"/>
                </a:lnTo>
                <a:lnTo>
                  <a:pt x="1803888" y="117289"/>
                </a:lnTo>
                <a:lnTo>
                  <a:pt x="1833892" y="117289"/>
                </a:lnTo>
                <a:lnTo>
                  <a:pt x="1864806" y="115471"/>
                </a:lnTo>
                <a:lnTo>
                  <a:pt x="1895719" y="111834"/>
                </a:lnTo>
                <a:lnTo>
                  <a:pt x="1926633" y="107288"/>
                </a:lnTo>
                <a:lnTo>
                  <a:pt x="1957546" y="103651"/>
                </a:lnTo>
                <a:lnTo>
                  <a:pt x="1988460" y="100923"/>
                </a:lnTo>
                <a:lnTo>
                  <a:pt x="2017554" y="101832"/>
                </a:lnTo>
                <a:lnTo>
                  <a:pt x="2045740" y="105469"/>
                </a:lnTo>
                <a:lnTo>
                  <a:pt x="2073017" y="113652"/>
                </a:lnTo>
                <a:lnTo>
                  <a:pt x="2095748" y="125472"/>
                </a:lnTo>
                <a:lnTo>
                  <a:pt x="2117568" y="140929"/>
                </a:lnTo>
                <a:lnTo>
                  <a:pt x="2136662" y="159113"/>
                </a:lnTo>
                <a:lnTo>
                  <a:pt x="2155756" y="180025"/>
                </a:lnTo>
                <a:lnTo>
                  <a:pt x="2173031" y="201846"/>
                </a:lnTo>
                <a:lnTo>
                  <a:pt x="2190306" y="224577"/>
                </a:lnTo>
                <a:lnTo>
                  <a:pt x="2207581" y="247307"/>
                </a:lnTo>
                <a:lnTo>
                  <a:pt x="2224856" y="269128"/>
                </a:lnTo>
                <a:lnTo>
                  <a:pt x="2243041" y="290040"/>
                </a:lnTo>
                <a:lnTo>
                  <a:pt x="2263953" y="308225"/>
                </a:lnTo>
                <a:lnTo>
                  <a:pt x="2283956" y="324591"/>
                </a:lnTo>
                <a:lnTo>
                  <a:pt x="2306686" y="337319"/>
                </a:lnTo>
                <a:lnTo>
                  <a:pt x="2331235" y="348230"/>
                </a:lnTo>
                <a:lnTo>
                  <a:pt x="2357602" y="357322"/>
                </a:lnTo>
                <a:lnTo>
                  <a:pt x="2384878" y="365505"/>
                </a:lnTo>
                <a:lnTo>
                  <a:pt x="2412155" y="372779"/>
                </a:lnTo>
                <a:lnTo>
                  <a:pt x="2440341" y="380053"/>
                </a:lnTo>
                <a:lnTo>
                  <a:pt x="2466708" y="388236"/>
                </a:lnTo>
                <a:lnTo>
                  <a:pt x="2493075" y="397328"/>
                </a:lnTo>
                <a:lnTo>
                  <a:pt x="2517624" y="408239"/>
                </a:lnTo>
                <a:lnTo>
                  <a:pt x="2539446" y="421877"/>
                </a:lnTo>
                <a:lnTo>
                  <a:pt x="2559449" y="438243"/>
                </a:lnTo>
                <a:lnTo>
                  <a:pt x="2575814" y="458246"/>
                </a:lnTo>
                <a:lnTo>
                  <a:pt x="2589453" y="480067"/>
                </a:lnTo>
                <a:lnTo>
                  <a:pt x="2600363" y="504615"/>
                </a:lnTo>
                <a:lnTo>
                  <a:pt x="2609455" y="530983"/>
                </a:lnTo>
                <a:lnTo>
                  <a:pt x="2617638" y="557350"/>
                </a:lnTo>
                <a:lnTo>
                  <a:pt x="2624912" y="585536"/>
                </a:lnTo>
                <a:lnTo>
                  <a:pt x="2632186" y="612812"/>
                </a:lnTo>
                <a:lnTo>
                  <a:pt x="2640369" y="640089"/>
                </a:lnTo>
                <a:lnTo>
                  <a:pt x="2649461" y="666457"/>
                </a:lnTo>
                <a:lnTo>
                  <a:pt x="2660371" y="691006"/>
                </a:lnTo>
                <a:lnTo>
                  <a:pt x="2673101" y="713736"/>
                </a:lnTo>
                <a:lnTo>
                  <a:pt x="2689467" y="733739"/>
                </a:lnTo>
                <a:lnTo>
                  <a:pt x="2707651" y="754651"/>
                </a:lnTo>
                <a:lnTo>
                  <a:pt x="2728563" y="772835"/>
                </a:lnTo>
                <a:lnTo>
                  <a:pt x="2750385" y="790110"/>
                </a:lnTo>
                <a:lnTo>
                  <a:pt x="2774024" y="807385"/>
                </a:lnTo>
                <a:lnTo>
                  <a:pt x="2796754" y="824660"/>
                </a:lnTo>
                <a:lnTo>
                  <a:pt x="2818576" y="841936"/>
                </a:lnTo>
                <a:lnTo>
                  <a:pt x="2839487" y="861029"/>
                </a:lnTo>
                <a:lnTo>
                  <a:pt x="2857672" y="880123"/>
                </a:lnTo>
                <a:lnTo>
                  <a:pt x="2873129" y="901944"/>
                </a:lnTo>
                <a:lnTo>
                  <a:pt x="2884949" y="924674"/>
                </a:lnTo>
                <a:lnTo>
                  <a:pt x="2893132" y="951951"/>
                </a:lnTo>
                <a:lnTo>
                  <a:pt x="2896768" y="980137"/>
                </a:lnTo>
                <a:lnTo>
                  <a:pt x="2897678" y="1009232"/>
                </a:lnTo>
                <a:lnTo>
                  <a:pt x="2894950" y="1040145"/>
                </a:lnTo>
                <a:lnTo>
                  <a:pt x="2891313" y="1071058"/>
                </a:lnTo>
                <a:lnTo>
                  <a:pt x="2886767" y="1101972"/>
                </a:lnTo>
                <a:lnTo>
                  <a:pt x="2883130" y="1132885"/>
                </a:lnTo>
                <a:lnTo>
                  <a:pt x="2881312" y="1163799"/>
                </a:lnTo>
                <a:lnTo>
                  <a:pt x="2881312" y="1193803"/>
                </a:lnTo>
                <a:lnTo>
                  <a:pt x="2884949" y="1221988"/>
                </a:lnTo>
                <a:lnTo>
                  <a:pt x="2892222" y="1250174"/>
                </a:lnTo>
                <a:lnTo>
                  <a:pt x="2903133" y="1276542"/>
                </a:lnTo>
                <a:lnTo>
                  <a:pt x="2917681" y="1303818"/>
                </a:lnTo>
                <a:lnTo>
                  <a:pt x="2932228" y="1331095"/>
                </a:lnTo>
                <a:lnTo>
                  <a:pt x="2948594" y="1358371"/>
                </a:lnTo>
                <a:lnTo>
                  <a:pt x="2964050" y="1384739"/>
                </a:lnTo>
                <a:lnTo>
                  <a:pt x="2977689" y="1412924"/>
                </a:lnTo>
                <a:lnTo>
                  <a:pt x="2988599" y="1440201"/>
                </a:lnTo>
                <a:lnTo>
                  <a:pt x="2995873" y="1468387"/>
                </a:lnTo>
                <a:lnTo>
                  <a:pt x="2998601" y="1497481"/>
                </a:lnTo>
                <a:lnTo>
                  <a:pt x="2995873" y="1526576"/>
                </a:lnTo>
                <a:lnTo>
                  <a:pt x="2988599" y="1554762"/>
                </a:lnTo>
                <a:lnTo>
                  <a:pt x="2977689" y="1582039"/>
                </a:lnTo>
                <a:lnTo>
                  <a:pt x="2964050" y="1610224"/>
                </a:lnTo>
                <a:lnTo>
                  <a:pt x="2948594" y="1636592"/>
                </a:lnTo>
                <a:lnTo>
                  <a:pt x="2932228" y="1663869"/>
                </a:lnTo>
                <a:lnTo>
                  <a:pt x="2917681" y="1691145"/>
                </a:lnTo>
                <a:lnTo>
                  <a:pt x="2903133" y="1718421"/>
                </a:lnTo>
                <a:lnTo>
                  <a:pt x="2892222" y="1744789"/>
                </a:lnTo>
                <a:lnTo>
                  <a:pt x="2884949" y="1772975"/>
                </a:lnTo>
                <a:lnTo>
                  <a:pt x="2881312" y="1801160"/>
                </a:lnTo>
                <a:lnTo>
                  <a:pt x="2881312" y="1831165"/>
                </a:lnTo>
                <a:lnTo>
                  <a:pt x="2883130" y="1862078"/>
                </a:lnTo>
                <a:lnTo>
                  <a:pt x="2886767" y="1892991"/>
                </a:lnTo>
                <a:lnTo>
                  <a:pt x="2891313" y="1923905"/>
                </a:lnTo>
                <a:lnTo>
                  <a:pt x="2894950" y="1954818"/>
                </a:lnTo>
                <a:lnTo>
                  <a:pt x="2897678" y="1985731"/>
                </a:lnTo>
                <a:lnTo>
                  <a:pt x="2896768" y="2014827"/>
                </a:lnTo>
                <a:lnTo>
                  <a:pt x="2893132" y="2043013"/>
                </a:lnTo>
                <a:lnTo>
                  <a:pt x="2884949" y="2070289"/>
                </a:lnTo>
                <a:lnTo>
                  <a:pt x="2873129" y="2093019"/>
                </a:lnTo>
                <a:lnTo>
                  <a:pt x="2857672" y="2114841"/>
                </a:lnTo>
                <a:lnTo>
                  <a:pt x="2839487" y="2133934"/>
                </a:lnTo>
                <a:lnTo>
                  <a:pt x="2818576" y="2153027"/>
                </a:lnTo>
                <a:lnTo>
                  <a:pt x="2796754" y="2170303"/>
                </a:lnTo>
                <a:lnTo>
                  <a:pt x="2774024" y="2187578"/>
                </a:lnTo>
                <a:lnTo>
                  <a:pt x="2750385" y="2204853"/>
                </a:lnTo>
                <a:lnTo>
                  <a:pt x="2728563" y="2222128"/>
                </a:lnTo>
                <a:lnTo>
                  <a:pt x="2707651" y="2240312"/>
                </a:lnTo>
                <a:lnTo>
                  <a:pt x="2689467" y="2261224"/>
                </a:lnTo>
                <a:lnTo>
                  <a:pt x="2673101" y="2281227"/>
                </a:lnTo>
                <a:lnTo>
                  <a:pt x="2660371" y="2303957"/>
                </a:lnTo>
                <a:lnTo>
                  <a:pt x="2649461" y="2328506"/>
                </a:lnTo>
                <a:lnTo>
                  <a:pt x="2640369" y="2354874"/>
                </a:lnTo>
                <a:lnTo>
                  <a:pt x="2632186" y="2382151"/>
                </a:lnTo>
                <a:lnTo>
                  <a:pt x="2624912" y="2409427"/>
                </a:lnTo>
                <a:lnTo>
                  <a:pt x="2617638" y="2437613"/>
                </a:lnTo>
                <a:lnTo>
                  <a:pt x="2609455" y="2463980"/>
                </a:lnTo>
                <a:lnTo>
                  <a:pt x="2600363" y="2490347"/>
                </a:lnTo>
                <a:lnTo>
                  <a:pt x="2589453" y="2514896"/>
                </a:lnTo>
                <a:lnTo>
                  <a:pt x="2575814" y="2536718"/>
                </a:lnTo>
                <a:lnTo>
                  <a:pt x="2559449" y="2556720"/>
                </a:lnTo>
                <a:lnTo>
                  <a:pt x="2539446" y="2573086"/>
                </a:lnTo>
                <a:lnTo>
                  <a:pt x="2517624" y="2586724"/>
                </a:lnTo>
                <a:lnTo>
                  <a:pt x="2493075" y="2597635"/>
                </a:lnTo>
                <a:lnTo>
                  <a:pt x="2466708" y="2606727"/>
                </a:lnTo>
                <a:lnTo>
                  <a:pt x="2440341" y="2614910"/>
                </a:lnTo>
                <a:lnTo>
                  <a:pt x="2412155" y="2622184"/>
                </a:lnTo>
                <a:lnTo>
                  <a:pt x="2384878" y="2629458"/>
                </a:lnTo>
                <a:lnTo>
                  <a:pt x="2357602" y="2637641"/>
                </a:lnTo>
                <a:lnTo>
                  <a:pt x="2331235" y="2646733"/>
                </a:lnTo>
                <a:lnTo>
                  <a:pt x="2306686" y="2657644"/>
                </a:lnTo>
                <a:lnTo>
                  <a:pt x="2283956" y="2670372"/>
                </a:lnTo>
                <a:lnTo>
                  <a:pt x="2263953" y="2686738"/>
                </a:lnTo>
                <a:lnTo>
                  <a:pt x="2243041" y="2704923"/>
                </a:lnTo>
                <a:lnTo>
                  <a:pt x="2224856" y="2725835"/>
                </a:lnTo>
                <a:lnTo>
                  <a:pt x="2207581" y="2747656"/>
                </a:lnTo>
                <a:lnTo>
                  <a:pt x="2190306" y="2770386"/>
                </a:lnTo>
                <a:lnTo>
                  <a:pt x="2173031" y="2793117"/>
                </a:lnTo>
                <a:lnTo>
                  <a:pt x="2155756" y="2814938"/>
                </a:lnTo>
                <a:lnTo>
                  <a:pt x="2136662" y="2835850"/>
                </a:lnTo>
                <a:lnTo>
                  <a:pt x="2117568" y="2854034"/>
                </a:lnTo>
                <a:lnTo>
                  <a:pt x="2095748" y="2869491"/>
                </a:lnTo>
                <a:lnTo>
                  <a:pt x="2073017" y="2881311"/>
                </a:lnTo>
                <a:lnTo>
                  <a:pt x="2045740" y="2889494"/>
                </a:lnTo>
                <a:lnTo>
                  <a:pt x="2017554" y="2893131"/>
                </a:lnTo>
                <a:lnTo>
                  <a:pt x="1988460" y="2894040"/>
                </a:lnTo>
                <a:lnTo>
                  <a:pt x="1957546" y="2891312"/>
                </a:lnTo>
                <a:lnTo>
                  <a:pt x="1926633" y="2887676"/>
                </a:lnTo>
                <a:lnTo>
                  <a:pt x="1895719" y="2883129"/>
                </a:lnTo>
                <a:lnTo>
                  <a:pt x="1864806" y="2879493"/>
                </a:lnTo>
                <a:lnTo>
                  <a:pt x="1833892" y="2877674"/>
                </a:lnTo>
                <a:lnTo>
                  <a:pt x="1803888" y="2877674"/>
                </a:lnTo>
                <a:lnTo>
                  <a:pt x="1775703" y="2881311"/>
                </a:lnTo>
                <a:lnTo>
                  <a:pt x="1746608" y="2888585"/>
                </a:lnTo>
                <a:lnTo>
                  <a:pt x="1720240" y="2899495"/>
                </a:lnTo>
                <a:lnTo>
                  <a:pt x="1692964" y="2914043"/>
                </a:lnTo>
                <a:lnTo>
                  <a:pt x="1665688" y="2928591"/>
                </a:lnTo>
                <a:lnTo>
                  <a:pt x="1638411" y="2944956"/>
                </a:lnTo>
                <a:lnTo>
                  <a:pt x="1612043" y="2960413"/>
                </a:lnTo>
                <a:lnTo>
                  <a:pt x="1583858" y="2974051"/>
                </a:lnTo>
                <a:lnTo>
                  <a:pt x="1556581" y="2984962"/>
                </a:lnTo>
                <a:lnTo>
                  <a:pt x="1528395" y="2992236"/>
                </a:lnTo>
                <a:lnTo>
                  <a:pt x="1499301" y="2994963"/>
                </a:lnTo>
                <a:lnTo>
                  <a:pt x="1470206" y="2992236"/>
                </a:lnTo>
                <a:lnTo>
                  <a:pt x="1442020" y="2984962"/>
                </a:lnTo>
                <a:lnTo>
                  <a:pt x="1414744" y="2974051"/>
                </a:lnTo>
                <a:lnTo>
                  <a:pt x="1386558" y="2960413"/>
                </a:lnTo>
                <a:lnTo>
                  <a:pt x="1360190" y="2944956"/>
                </a:lnTo>
                <a:lnTo>
                  <a:pt x="1332914" y="2928591"/>
                </a:lnTo>
                <a:lnTo>
                  <a:pt x="1305637" y="2914043"/>
                </a:lnTo>
                <a:lnTo>
                  <a:pt x="1278361" y="2899495"/>
                </a:lnTo>
                <a:lnTo>
                  <a:pt x="1251085" y="2888585"/>
                </a:lnTo>
                <a:lnTo>
                  <a:pt x="1222899" y="2881311"/>
                </a:lnTo>
                <a:lnTo>
                  <a:pt x="1194713" y="2877674"/>
                </a:lnTo>
                <a:lnTo>
                  <a:pt x="1164708" y="2877674"/>
                </a:lnTo>
                <a:lnTo>
                  <a:pt x="1133795" y="2879493"/>
                </a:lnTo>
                <a:lnTo>
                  <a:pt x="1102882" y="2883129"/>
                </a:lnTo>
                <a:lnTo>
                  <a:pt x="1071968" y="2887676"/>
                </a:lnTo>
                <a:lnTo>
                  <a:pt x="1041054" y="2891312"/>
                </a:lnTo>
                <a:lnTo>
                  <a:pt x="1010141" y="2894040"/>
                </a:lnTo>
                <a:lnTo>
                  <a:pt x="981047" y="2893131"/>
                </a:lnTo>
                <a:lnTo>
                  <a:pt x="952861" y="2889494"/>
                </a:lnTo>
                <a:lnTo>
                  <a:pt x="925584" y="2881311"/>
                </a:lnTo>
                <a:lnTo>
                  <a:pt x="902854" y="2869491"/>
                </a:lnTo>
                <a:lnTo>
                  <a:pt x="881032" y="2854034"/>
                </a:lnTo>
                <a:lnTo>
                  <a:pt x="861939" y="2835850"/>
                </a:lnTo>
                <a:lnTo>
                  <a:pt x="842845" y="2814938"/>
                </a:lnTo>
                <a:lnTo>
                  <a:pt x="825570" y="2793117"/>
                </a:lnTo>
                <a:lnTo>
                  <a:pt x="808295" y="2770386"/>
                </a:lnTo>
                <a:lnTo>
                  <a:pt x="791020" y="2747656"/>
                </a:lnTo>
                <a:lnTo>
                  <a:pt x="773745" y="2725835"/>
                </a:lnTo>
                <a:lnTo>
                  <a:pt x="755560" y="2704923"/>
                </a:lnTo>
                <a:lnTo>
                  <a:pt x="734648" y="2686738"/>
                </a:lnTo>
                <a:lnTo>
                  <a:pt x="714645" y="2670372"/>
                </a:lnTo>
                <a:lnTo>
                  <a:pt x="691915" y="2657644"/>
                </a:lnTo>
                <a:lnTo>
                  <a:pt x="667366" y="2646733"/>
                </a:lnTo>
                <a:lnTo>
                  <a:pt x="640999" y="2637641"/>
                </a:lnTo>
                <a:lnTo>
                  <a:pt x="613722" y="2629458"/>
                </a:lnTo>
                <a:lnTo>
                  <a:pt x="586446" y="2622184"/>
                </a:lnTo>
                <a:lnTo>
                  <a:pt x="558260" y="2614910"/>
                </a:lnTo>
                <a:lnTo>
                  <a:pt x="531893" y="2606727"/>
                </a:lnTo>
                <a:lnTo>
                  <a:pt x="505525" y="2597635"/>
                </a:lnTo>
                <a:lnTo>
                  <a:pt x="480977" y="2586724"/>
                </a:lnTo>
                <a:lnTo>
                  <a:pt x="459155" y="2573086"/>
                </a:lnTo>
                <a:lnTo>
                  <a:pt x="439152" y="2556720"/>
                </a:lnTo>
                <a:lnTo>
                  <a:pt x="422787" y="2536718"/>
                </a:lnTo>
                <a:lnTo>
                  <a:pt x="409149" y="2514896"/>
                </a:lnTo>
                <a:lnTo>
                  <a:pt x="398238" y="2490347"/>
                </a:lnTo>
                <a:lnTo>
                  <a:pt x="389146" y="2463980"/>
                </a:lnTo>
                <a:lnTo>
                  <a:pt x="380963" y="2437613"/>
                </a:lnTo>
                <a:lnTo>
                  <a:pt x="373689" y="2409427"/>
                </a:lnTo>
                <a:lnTo>
                  <a:pt x="366415" y="2382151"/>
                </a:lnTo>
                <a:lnTo>
                  <a:pt x="358232" y="2354874"/>
                </a:lnTo>
                <a:lnTo>
                  <a:pt x="349140" y="2328506"/>
                </a:lnTo>
                <a:lnTo>
                  <a:pt x="338229" y="2303957"/>
                </a:lnTo>
                <a:lnTo>
                  <a:pt x="325500" y="2281227"/>
                </a:lnTo>
                <a:lnTo>
                  <a:pt x="309135" y="2261224"/>
                </a:lnTo>
                <a:lnTo>
                  <a:pt x="290950" y="2240312"/>
                </a:lnTo>
                <a:lnTo>
                  <a:pt x="270038" y="2222128"/>
                </a:lnTo>
                <a:lnTo>
                  <a:pt x="247307" y="2204853"/>
                </a:lnTo>
                <a:lnTo>
                  <a:pt x="224577" y="2187578"/>
                </a:lnTo>
                <a:lnTo>
                  <a:pt x="201847" y="2170303"/>
                </a:lnTo>
                <a:lnTo>
                  <a:pt x="180025" y="2153027"/>
                </a:lnTo>
                <a:lnTo>
                  <a:pt x="159113" y="2133934"/>
                </a:lnTo>
                <a:lnTo>
                  <a:pt x="140929" y="2114841"/>
                </a:lnTo>
                <a:lnTo>
                  <a:pt x="125473" y="2093019"/>
                </a:lnTo>
                <a:lnTo>
                  <a:pt x="113653" y="2070289"/>
                </a:lnTo>
                <a:lnTo>
                  <a:pt x="105470" y="2043013"/>
                </a:lnTo>
                <a:lnTo>
                  <a:pt x="101833" y="2014827"/>
                </a:lnTo>
                <a:lnTo>
                  <a:pt x="100923" y="1985731"/>
                </a:lnTo>
                <a:lnTo>
                  <a:pt x="103651" y="1954818"/>
                </a:lnTo>
                <a:lnTo>
                  <a:pt x="107288" y="1923905"/>
                </a:lnTo>
                <a:lnTo>
                  <a:pt x="111834" y="1892991"/>
                </a:lnTo>
                <a:lnTo>
                  <a:pt x="115471" y="1862078"/>
                </a:lnTo>
                <a:lnTo>
                  <a:pt x="117290" y="1831165"/>
                </a:lnTo>
                <a:lnTo>
                  <a:pt x="117290" y="1801160"/>
                </a:lnTo>
                <a:lnTo>
                  <a:pt x="113653" y="1772975"/>
                </a:lnTo>
                <a:lnTo>
                  <a:pt x="106379" y="1744789"/>
                </a:lnTo>
                <a:lnTo>
                  <a:pt x="95468" y="1718421"/>
                </a:lnTo>
                <a:lnTo>
                  <a:pt x="81830" y="1691145"/>
                </a:lnTo>
                <a:lnTo>
                  <a:pt x="66373" y="1663869"/>
                </a:lnTo>
                <a:lnTo>
                  <a:pt x="50008" y="1636592"/>
                </a:lnTo>
                <a:lnTo>
                  <a:pt x="34551" y="1610224"/>
                </a:lnTo>
                <a:lnTo>
                  <a:pt x="20912" y="1582039"/>
                </a:lnTo>
                <a:lnTo>
                  <a:pt x="10002" y="1554762"/>
                </a:lnTo>
                <a:lnTo>
                  <a:pt x="2728" y="1526576"/>
                </a:lnTo>
                <a:lnTo>
                  <a:pt x="0" y="1497481"/>
                </a:lnTo>
                <a:lnTo>
                  <a:pt x="2728" y="1468387"/>
                </a:lnTo>
                <a:lnTo>
                  <a:pt x="10002" y="1440201"/>
                </a:lnTo>
                <a:lnTo>
                  <a:pt x="20912" y="1412924"/>
                </a:lnTo>
                <a:lnTo>
                  <a:pt x="34551" y="1384739"/>
                </a:lnTo>
                <a:lnTo>
                  <a:pt x="50008" y="1358371"/>
                </a:lnTo>
                <a:lnTo>
                  <a:pt x="66373" y="1331095"/>
                </a:lnTo>
                <a:lnTo>
                  <a:pt x="81830" y="1303818"/>
                </a:lnTo>
                <a:lnTo>
                  <a:pt x="95468" y="1276542"/>
                </a:lnTo>
                <a:lnTo>
                  <a:pt x="106379" y="1250174"/>
                </a:lnTo>
                <a:lnTo>
                  <a:pt x="113653" y="1221988"/>
                </a:lnTo>
                <a:lnTo>
                  <a:pt x="117290" y="1193803"/>
                </a:lnTo>
                <a:lnTo>
                  <a:pt x="117290" y="1163799"/>
                </a:lnTo>
                <a:lnTo>
                  <a:pt x="115471" y="1132885"/>
                </a:lnTo>
                <a:lnTo>
                  <a:pt x="111834" y="1101972"/>
                </a:lnTo>
                <a:lnTo>
                  <a:pt x="107288" y="1071058"/>
                </a:lnTo>
                <a:lnTo>
                  <a:pt x="103651" y="1040145"/>
                </a:lnTo>
                <a:lnTo>
                  <a:pt x="100923" y="1009232"/>
                </a:lnTo>
                <a:lnTo>
                  <a:pt x="101833" y="980137"/>
                </a:lnTo>
                <a:lnTo>
                  <a:pt x="105470" y="951951"/>
                </a:lnTo>
                <a:lnTo>
                  <a:pt x="113653" y="924674"/>
                </a:lnTo>
                <a:lnTo>
                  <a:pt x="125473" y="901944"/>
                </a:lnTo>
                <a:lnTo>
                  <a:pt x="140929" y="880123"/>
                </a:lnTo>
                <a:lnTo>
                  <a:pt x="159113" y="861029"/>
                </a:lnTo>
                <a:lnTo>
                  <a:pt x="180025" y="841936"/>
                </a:lnTo>
                <a:lnTo>
                  <a:pt x="201847" y="824660"/>
                </a:lnTo>
                <a:lnTo>
                  <a:pt x="224577" y="807385"/>
                </a:lnTo>
                <a:lnTo>
                  <a:pt x="247307" y="790110"/>
                </a:lnTo>
                <a:lnTo>
                  <a:pt x="270038" y="772835"/>
                </a:lnTo>
                <a:lnTo>
                  <a:pt x="290950" y="754651"/>
                </a:lnTo>
                <a:lnTo>
                  <a:pt x="309135" y="733739"/>
                </a:lnTo>
                <a:lnTo>
                  <a:pt x="325500" y="713736"/>
                </a:lnTo>
                <a:lnTo>
                  <a:pt x="338229" y="691006"/>
                </a:lnTo>
                <a:lnTo>
                  <a:pt x="349140" y="666457"/>
                </a:lnTo>
                <a:lnTo>
                  <a:pt x="358232" y="640089"/>
                </a:lnTo>
                <a:lnTo>
                  <a:pt x="366415" y="612812"/>
                </a:lnTo>
                <a:lnTo>
                  <a:pt x="373689" y="585536"/>
                </a:lnTo>
                <a:lnTo>
                  <a:pt x="380963" y="557350"/>
                </a:lnTo>
                <a:lnTo>
                  <a:pt x="389146" y="530983"/>
                </a:lnTo>
                <a:lnTo>
                  <a:pt x="398238" y="504615"/>
                </a:lnTo>
                <a:lnTo>
                  <a:pt x="409149" y="480067"/>
                </a:lnTo>
                <a:lnTo>
                  <a:pt x="422787" y="458246"/>
                </a:lnTo>
                <a:lnTo>
                  <a:pt x="439152" y="438243"/>
                </a:lnTo>
                <a:lnTo>
                  <a:pt x="459155" y="421877"/>
                </a:lnTo>
                <a:lnTo>
                  <a:pt x="480977" y="408239"/>
                </a:lnTo>
                <a:lnTo>
                  <a:pt x="505525" y="397328"/>
                </a:lnTo>
                <a:lnTo>
                  <a:pt x="531893" y="388236"/>
                </a:lnTo>
                <a:lnTo>
                  <a:pt x="558260" y="380053"/>
                </a:lnTo>
                <a:lnTo>
                  <a:pt x="586446" y="372779"/>
                </a:lnTo>
                <a:lnTo>
                  <a:pt x="613722" y="365505"/>
                </a:lnTo>
                <a:lnTo>
                  <a:pt x="640999" y="357322"/>
                </a:lnTo>
                <a:lnTo>
                  <a:pt x="667366" y="348230"/>
                </a:lnTo>
                <a:lnTo>
                  <a:pt x="691915" y="337319"/>
                </a:lnTo>
                <a:lnTo>
                  <a:pt x="714645" y="324591"/>
                </a:lnTo>
                <a:lnTo>
                  <a:pt x="734648" y="308225"/>
                </a:lnTo>
                <a:lnTo>
                  <a:pt x="755560" y="290040"/>
                </a:lnTo>
                <a:lnTo>
                  <a:pt x="773745" y="269128"/>
                </a:lnTo>
                <a:lnTo>
                  <a:pt x="791020" y="247307"/>
                </a:lnTo>
                <a:lnTo>
                  <a:pt x="808295" y="224577"/>
                </a:lnTo>
                <a:lnTo>
                  <a:pt x="825570" y="201846"/>
                </a:lnTo>
                <a:lnTo>
                  <a:pt x="842845" y="180025"/>
                </a:lnTo>
                <a:lnTo>
                  <a:pt x="861939" y="159113"/>
                </a:lnTo>
                <a:lnTo>
                  <a:pt x="881032" y="140929"/>
                </a:lnTo>
                <a:lnTo>
                  <a:pt x="902854" y="125472"/>
                </a:lnTo>
                <a:lnTo>
                  <a:pt x="925584" y="113652"/>
                </a:lnTo>
                <a:lnTo>
                  <a:pt x="952861" y="105469"/>
                </a:lnTo>
                <a:lnTo>
                  <a:pt x="981047" y="101832"/>
                </a:lnTo>
                <a:lnTo>
                  <a:pt x="1010141" y="100923"/>
                </a:lnTo>
                <a:lnTo>
                  <a:pt x="1041054" y="103651"/>
                </a:lnTo>
                <a:lnTo>
                  <a:pt x="1071968" y="107288"/>
                </a:lnTo>
                <a:lnTo>
                  <a:pt x="1102882" y="111834"/>
                </a:lnTo>
                <a:lnTo>
                  <a:pt x="1133795" y="115471"/>
                </a:lnTo>
                <a:lnTo>
                  <a:pt x="1164708" y="117289"/>
                </a:lnTo>
                <a:lnTo>
                  <a:pt x="1194713" y="117289"/>
                </a:lnTo>
                <a:lnTo>
                  <a:pt x="1222899" y="113652"/>
                </a:lnTo>
                <a:lnTo>
                  <a:pt x="1251085" y="106378"/>
                </a:lnTo>
                <a:lnTo>
                  <a:pt x="1278361" y="95468"/>
                </a:lnTo>
                <a:lnTo>
                  <a:pt x="1305637" y="80920"/>
                </a:lnTo>
                <a:lnTo>
                  <a:pt x="1332914" y="66373"/>
                </a:lnTo>
                <a:lnTo>
                  <a:pt x="1360190" y="50007"/>
                </a:lnTo>
                <a:lnTo>
                  <a:pt x="1386558" y="34550"/>
                </a:lnTo>
                <a:lnTo>
                  <a:pt x="1414744" y="20912"/>
                </a:lnTo>
                <a:lnTo>
                  <a:pt x="1442020" y="10001"/>
                </a:lnTo>
                <a:lnTo>
                  <a:pt x="1470206" y="2727"/>
                </a:lnTo>
                <a:close/>
              </a:path>
            </a:pathLst>
          </a:custGeom>
        </p:spPr>
      </p:pic>
    </p:spTree>
    <p:extLst>
      <p:ext uri="{BB962C8B-B14F-4D97-AF65-F5344CB8AC3E}">
        <p14:creationId xmlns:p14="http://schemas.microsoft.com/office/powerpoint/2010/main" val="77754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24">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4A29828-0E9F-418B-A95D-A7D6ABF1C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1CF537-E777-4D49-95E6-DE25586D1E26}"/>
              </a:ext>
            </a:extLst>
          </p:cNvPr>
          <p:cNvSpPr>
            <a:spLocks noGrp="1"/>
          </p:cNvSpPr>
          <p:nvPr>
            <p:ph type="title"/>
          </p:nvPr>
        </p:nvSpPr>
        <p:spPr>
          <a:xfrm>
            <a:off x="1274038" y="4242032"/>
            <a:ext cx="10274497" cy="1734497"/>
          </a:xfrm>
        </p:spPr>
        <p:txBody>
          <a:bodyPr vert="horz" lIns="91440" tIns="45720" rIns="91440" bIns="45720" rtlCol="0" anchor="t">
            <a:normAutofit/>
          </a:bodyPr>
          <a:lstStyle/>
          <a:p>
            <a:pPr algn="ctr"/>
            <a:r>
              <a:rPr lang="en-US" sz="5600"/>
              <a:t>Perspectives d’evolution</a:t>
            </a:r>
          </a:p>
        </p:txBody>
      </p:sp>
      <p:sp>
        <p:nvSpPr>
          <p:cNvPr id="29" name="Freeform 6">
            <a:extLst>
              <a:ext uri="{FF2B5EF4-FFF2-40B4-BE49-F238E27FC236}">
                <a16:creationId xmlns:a16="http://schemas.microsoft.com/office/drawing/2014/main" id="{397636A1-434C-40B3-A908-6730DB23C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5" name="Image 4">
            <a:extLst>
              <a:ext uri="{FF2B5EF4-FFF2-40B4-BE49-F238E27FC236}">
                <a16:creationId xmlns:a16="http://schemas.microsoft.com/office/drawing/2014/main" id="{4791B4AA-6608-474F-BD91-FC2DBDDC9958}"/>
              </a:ext>
            </a:extLst>
          </p:cNvPr>
          <p:cNvPicPr>
            <a:picLocks noChangeAspect="1"/>
          </p:cNvPicPr>
          <p:nvPr/>
        </p:nvPicPr>
        <p:blipFill rotWithShape="1">
          <a:blip r:embed="rId3"/>
          <a:srcRect l="12099" r="616" b="1"/>
          <a:stretch/>
        </p:blipFill>
        <p:spPr>
          <a:xfrm>
            <a:off x="1274038" y="1089630"/>
            <a:ext cx="10274497" cy="2383645"/>
          </a:xfrm>
          <a:prstGeom prst="rect">
            <a:avLst/>
          </a:prstGeom>
        </p:spPr>
      </p:pic>
    </p:spTree>
    <p:extLst>
      <p:ext uri="{BB962C8B-B14F-4D97-AF65-F5344CB8AC3E}">
        <p14:creationId xmlns:p14="http://schemas.microsoft.com/office/powerpoint/2010/main" val="362958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52EA45-4231-40F0-A5F9-509764441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22">
            <a:extLst>
              <a:ext uri="{FF2B5EF4-FFF2-40B4-BE49-F238E27FC236}">
                <a16:creationId xmlns:a16="http://schemas.microsoft.com/office/drawing/2014/main" id="{E26580E3-C3E7-4C81-9BC7-D725DBB74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re 1">
            <a:extLst>
              <a:ext uri="{FF2B5EF4-FFF2-40B4-BE49-F238E27FC236}">
                <a16:creationId xmlns:a16="http://schemas.microsoft.com/office/drawing/2014/main" id="{3D887128-4E57-455D-81B5-366F8B7C8C74}"/>
              </a:ext>
            </a:extLst>
          </p:cNvPr>
          <p:cNvSpPr>
            <a:spLocks noGrp="1"/>
          </p:cNvSpPr>
          <p:nvPr>
            <p:ph type="ctrTitle"/>
          </p:nvPr>
        </p:nvSpPr>
        <p:spPr>
          <a:xfrm>
            <a:off x="644854" y="643464"/>
            <a:ext cx="3437290" cy="4374850"/>
          </a:xfrm>
        </p:spPr>
        <p:txBody>
          <a:bodyPr>
            <a:normAutofit/>
          </a:bodyPr>
          <a:lstStyle/>
          <a:p>
            <a:r>
              <a:rPr lang="fr-FR" sz="3800"/>
              <a:t>Ressenti personnel</a:t>
            </a:r>
          </a:p>
        </p:txBody>
      </p:sp>
      <p:sp>
        <p:nvSpPr>
          <p:cNvPr id="3" name="Sous-titre 2">
            <a:extLst>
              <a:ext uri="{FF2B5EF4-FFF2-40B4-BE49-F238E27FC236}">
                <a16:creationId xmlns:a16="http://schemas.microsoft.com/office/drawing/2014/main" id="{DFBD85D0-28A9-4CB1-B67B-0CA50227139C}"/>
              </a:ext>
            </a:extLst>
          </p:cNvPr>
          <p:cNvSpPr>
            <a:spLocks noGrp="1"/>
          </p:cNvSpPr>
          <p:nvPr>
            <p:ph type="subTitle" idx="1"/>
          </p:nvPr>
        </p:nvSpPr>
        <p:spPr>
          <a:xfrm>
            <a:off x="644854" y="5338354"/>
            <a:ext cx="3437290" cy="1076114"/>
          </a:xfrm>
        </p:spPr>
        <p:txBody>
          <a:bodyPr>
            <a:normAutofit/>
          </a:bodyPr>
          <a:lstStyle/>
          <a:p>
            <a:endParaRPr lang="fr-FR" sz="1600">
              <a:solidFill>
                <a:schemeClr val="bg2"/>
              </a:solidFill>
            </a:endParaRPr>
          </a:p>
        </p:txBody>
      </p:sp>
      <p:pic>
        <p:nvPicPr>
          <p:cNvPr id="5" name="Image 4" descr="Une image contenant graphiques vectoriels&#10;&#10;Description générée automatiquement">
            <a:extLst>
              <a:ext uri="{FF2B5EF4-FFF2-40B4-BE49-F238E27FC236}">
                <a16:creationId xmlns:a16="http://schemas.microsoft.com/office/drawing/2014/main" id="{CAA4DFE4-04E9-46AA-9F3D-153ECA1D8D6F}"/>
              </a:ext>
            </a:extLst>
          </p:cNvPr>
          <p:cNvPicPr>
            <a:picLocks noChangeAspect="1"/>
          </p:cNvPicPr>
          <p:nvPr/>
        </p:nvPicPr>
        <p:blipFill>
          <a:blip r:embed="rId2"/>
          <a:stretch>
            <a:fillRect/>
          </a:stretch>
        </p:blipFill>
        <p:spPr>
          <a:xfrm>
            <a:off x="5340297" y="1681490"/>
            <a:ext cx="6220332" cy="3498936"/>
          </a:xfrm>
          <a:prstGeom prst="rect">
            <a:avLst/>
          </a:prstGeom>
        </p:spPr>
      </p:pic>
    </p:spTree>
    <p:extLst>
      <p:ext uri="{BB962C8B-B14F-4D97-AF65-F5344CB8AC3E}">
        <p14:creationId xmlns:p14="http://schemas.microsoft.com/office/powerpoint/2010/main" val="328275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5CD5FE4-505A-4BC1-B289-E520D9CBAA26}"/>
              </a:ext>
            </a:extLst>
          </p:cNvPr>
          <p:cNvPicPr>
            <a:picLocks noChangeAspect="1"/>
          </p:cNvPicPr>
          <p:nvPr/>
        </p:nvPicPr>
        <p:blipFill>
          <a:blip r:embed="rId2"/>
          <a:stretch>
            <a:fillRect/>
          </a:stretch>
        </p:blipFill>
        <p:spPr>
          <a:xfrm>
            <a:off x="3898446" y="1504367"/>
            <a:ext cx="4736877" cy="2806376"/>
          </a:xfrm>
          <a:prstGeom prst="rect">
            <a:avLst/>
          </a:prstGeom>
        </p:spPr>
      </p:pic>
      <p:pic>
        <p:nvPicPr>
          <p:cNvPr id="7" name="Image 6">
            <a:extLst>
              <a:ext uri="{FF2B5EF4-FFF2-40B4-BE49-F238E27FC236}">
                <a16:creationId xmlns:a16="http://schemas.microsoft.com/office/drawing/2014/main" id="{2FA85024-EA87-43AE-B53D-B18324A8613A}"/>
              </a:ext>
            </a:extLst>
          </p:cNvPr>
          <p:cNvPicPr>
            <a:picLocks noChangeAspect="1"/>
          </p:cNvPicPr>
          <p:nvPr/>
        </p:nvPicPr>
        <p:blipFill>
          <a:blip r:embed="rId3"/>
          <a:stretch>
            <a:fillRect/>
          </a:stretch>
        </p:blipFill>
        <p:spPr>
          <a:xfrm>
            <a:off x="10562998" y="6095894"/>
            <a:ext cx="1629002" cy="762106"/>
          </a:xfrm>
          <a:prstGeom prst="rect">
            <a:avLst/>
          </a:prstGeom>
        </p:spPr>
      </p:pic>
    </p:spTree>
    <p:extLst>
      <p:ext uri="{BB962C8B-B14F-4D97-AF65-F5344CB8AC3E}">
        <p14:creationId xmlns:p14="http://schemas.microsoft.com/office/powerpoint/2010/main" val="72416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1D2D49-FFA6-414A-B8E9-CB420BDAC32E}"/>
              </a:ext>
            </a:extLst>
          </p:cNvPr>
          <p:cNvSpPr>
            <a:spLocks noGrp="1"/>
          </p:cNvSpPr>
          <p:nvPr>
            <p:ph type="title"/>
          </p:nvPr>
        </p:nvSpPr>
        <p:spPr>
          <a:xfrm>
            <a:off x="1368341" y="309201"/>
            <a:ext cx="4315597" cy="643468"/>
          </a:xfrm>
        </p:spPr>
        <p:txBody>
          <a:bodyPr vert="horz" lIns="91440" tIns="45720" rIns="91440" bIns="45720" rtlCol="0" anchor="ctr">
            <a:normAutofit fontScale="90000"/>
          </a:bodyPr>
          <a:lstStyle/>
          <a:p>
            <a:pPr algn="r"/>
            <a:r>
              <a:rPr lang="en-US" sz="4800" dirty="0"/>
              <a:t>SOMMAIRE</a:t>
            </a:r>
          </a:p>
        </p:txBody>
      </p:sp>
      <p:cxnSp>
        <p:nvCxnSpPr>
          <p:cNvPr id="14" name="Straight Connector 13">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5542"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Texte 8">
            <a:extLst>
              <a:ext uri="{FF2B5EF4-FFF2-40B4-BE49-F238E27FC236}">
                <a16:creationId xmlns:a16="http://schemas.microsoft.com/office/drawing/2014/main" id="{5012AC43-1292-4F95-A6C0-D9A7FDFE8CA8}"/>
              </a:ext>
            </a:extLst>
          </p:cNvPr>
          <p:cNvSpPr txBox="1"/>
          <p:nvPr/>
        </p:nvSpPr>
        <p:spPr>
          <a:xfrm>
            <a:off x="1368341" y="1356708"/>
            <a:ext cx="5989736" cy="3785652"/>
          </a:xfrm>
          <a:prstGeom prst="rect">
            <a:avLst/>
          </a:prstGeom>
        </p:spPr>
        <p:txBody>
          <a:bodyPr wrap="square" rtlCol="0">
            <a:spAutoFit/>
          </a:bodyPr>
          <a:lstStyle/>
          <a:p>
            <a:pPr marL="400050" indent="-400050">
              <a:buAutoNum type="romanUcPeriod"/>
            </a:pPr>
            <a:r>
              <a:rPr lang="fr-FR" sz="2400" dirty="0">
                <a:solidFill>
                  <a:schemeClr val="tx2">
                    <a:lumMod val="50000"/>
                  </a:schemeClr>
                </a:solidFill>
              </a:rPr>
              <a:t>Présentation de l’équipe</a:t>
            </a:r>
          </a:p>
          <a:p>
            <a:pPr marL="400050" indent="-400050">
              <a:buAutoNum type="romanUcPeriod"/>
            </a:pPr>
            <a:r>
              <a:rPr lang="fr-FR" sz="2400" dirty="0">
                <a:solidFill>
                  <a:schemeClr val="tx2">
                    <a:lumMod val="50000"/>
                  </a:schemeClr>
                </a:solidFill>
              </a:rPr>
              <a:t>Contexte</a:t>
            </a:r>
          </a:p>
          <a:p>
            <a:pPr marL="400050" indent="-400050">
              <a:buAutoNum type="romanUcPeriod"/>
            </a:pPr>
            <a:r>
              <a:rPr lang="fr-FR" sz="2400" dirty="0">
                <a:solidFill>
                  <a:schemeClr val="tx2">
                    <a:lumMod val="50000"/>
                  </a:schemeClr>
                </a:solidFill>
              </a:rPr>
              <a:t>Dossier de conception </a:t>
            </a:r>
          </a:p>
          <a:p>
            <a:pPr marL="400050" indent="-400050">
              <a:buAutoNum type="romanUcPeriod"/>
            </a:pPr>
            <a:r>
              <a:rPr lang="fr-FR" sz="2400" dirty="0">
                <a:solidFill>
                  <a:schemeClr val="tx2">
                    <a:lumMod val="50000"/>
                  </a:schemeClr>
                </a:solidFill>
              </a:rPr>
              <a:t>Mise en place de l’API</a:t>
            </a:r>
          </a:p>
          <a:p>
            <a:pPr marL="400050" indent="-400050">
              <a:buAutoNum type="romanUcPeriod"/>
            </a:pPr>
            <a:r>
              <a:rPr lang="fr-FR" sz="2400" dirty="0">
                <a:solidFill>
                  <a:schemeClr val="tx2">
                    <a:lumMod val="50000"/>
                  </a:schemeClr>
                </a:solidFill>
              </a:rPr>
              <a:t>Création des bases de données</a:t>
            </a:r>
          </a:p>
          <a:p>
            <a:pPr marL="400050" indent="-400050">
              <a:buAutoNum type="romanUcPeriod"/>
            </a:pPr>
            <a:r>
              <a:rPr lang="fr-FR" sz="2400" dirty="0">
                <a:solidFill>
                  <a:schemeClr val="tx2">
                    <a:lumMod val="50000"/>
                  </a:schemeClr>
                </a:solidFill>
              </a:rPr>
              <a:t>Développement du font/</a:t>
            </a:r>
            <a:r>
              <a:rPr lang="fr-FR" sz="2400" dirty="0" err="1">
                <a:solidFill>
                  <a:schemeClr val="tx2">
                    <a:lumMod val="50000"/>
                  </a:schemeClr>
                </a:solidFill>
              </a:rPr>
              <a:t>back-end</a:t>
            </a:r>
            <a:r>
              <a:rPr lang="fr-FR" sz="2400" dirty="0">
                <a:solidFill>
                  <a:schemeClr val="tx2">
                    <a:lumMod val="50000"/>
                  </a:schemeClr>
                </a:solidFill>
              </a:rPr>
              <a:t> du site </a:t>
            </a:r>
          </a:p>
          <a:p>
            <a:pPr marL="400050" indent="-400050">
              <a:buAutoNum type="romanUcPeriod"/>
            </a:pPr>
            <a:r>
              <a:rPr lang="fr-FR" sz="2400" dirty="0">
                <a:solidFill>
                  <a:schemeClr val="tx2">
                    <a:lumMod val="50000"/>
                  </a:schemeClr>
                </a:solidFill>
              </a:rPr>
              <a:t>Démonstration</a:t>
            </a:r>
          </a:p>
          <a:p>
            <a:pPr marL="400050" indent="-400050">
              <a:buAutoNum type="romanUcPeriod"/>
            </a:pPr>
            <a:r>
              <a:rPr lang="fr-FR" sz="2400" dirty="0">
                <a:solidFill>
                  <a:schemeClr val="tx2">
                    <a:lumMod val="50000"/>
                  </a:schemeClr>
                </a:solidFill>
              </a:rPr>
              <a:t> Conclusion</a:t>
            </a:r>
          </a:p>
          <a:p>
            <a:pPr marL="400050" indent="-400050">
              <a:buAutoNum type="romanUcPeriod"/>
            </a:pPr>
            <a:r>
              <a:rPr lang="fr-FR" sz="2400" dirty="0">
                <a:solidFill>
                  <a:schemeClr val="tx2">
                    <a:lumMod val="50000"/>
                  </a:schemeClr>
                </a:solidFill>
              </a:rPr>
              <a:t>Perspectives d’évolution</a:t>
            </a:r>
          </a:p>
          <a:p>
            <a:pPr marL="400050" indent="-400050">
              <a:buAutoNum type="romanUcPeriod"/>
            </a:pPr>
            <a:r>
              <a:rPr lang="fr-FR" sz="2400" dirty="0">
                <a:solidFill>
                  <a:schemeClr val="tx2">
                    <a:lumMod val="50000"/>
                  </a:schemeClr>
                </a:solidFill>
              </a:rPr>
              <a:t>Ressenti personnel </a:t>
            </a:r>
          </a:p>
        </p:txBody>
      </p:sp>
      <p:pic>
        <p:nvPicPr>
          <p:cNvPr id="5" name="Image 4" descr="Une image contenant équipement électronique&#10;&#10;Description générée automatiquement">
            <a:extLst>
              <a:ext uri="{FF2B5EF4-FFF2-40B4-BE49-F238E27FC236}">
                <a16:creationId xmlns:a16="http://schemas.microsoft.com/office/drawing/2014/main" id="{891FDA37-1490-4FB1-8A9E-E596D5E02B7A}"/>
              </a:ext>
            </a:extLst>
          </p:cNvPr>
          <p:cNvPicPr>
            <a:picLocks noChangeAspect="1"/>
          </p:cNvPicPr>
          <p:nvPr/>
        </p:nvPicPr>
        <p:blipFill>
          <a:blip r:embed="rId2"/>
          <a:stretch>
            <a:fillRect/>
          </a:stretch>
        </p:blipFill>
        <p:spPr>
          <a:xfrm>
            <a:off x="8637618" y="2606244"/>
            <a:ext cx="2856192" cy="1645511"/>
          </a:xfrm>
          <a:prstGeom prst="rect">
            <a:avLst/>
          </a:prstGeom>
        </p:spPr>
      </p:pic>
    </p:spTree>
    <p:extLst>
      <p:ext uri="{BB962C8B-B14F-4D97-AF65-F5344CB8AC3E}">
        <p14:creationId xmlns:p14="http://schemas.microsoft.com/office/powerpoint/2010/main" val="21815059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B8C7FBA7-C33F-4A38-A731-AE99FEBBF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FEB98A-C1E8-457C-BA11-07C681F395A6}"/>
              </a:ext>
            </a:extLst>
          </p:cNvPr>
          <p:cNvSpPr>
            <a:spLocks noGrp="1"/>
          </p:cNvSpPr>
          <p:nvPr>
            <p:ph type="ctrTitle"/>
          </p:nvPr>
        </p:nvSpPr>
        <p:spPr>
          <a:xfrm>
            <a:off x="0" y="4183071"/>
            <a:ext cx="12191999" cy="1455435"/>
          </a:xfrm>
        </p:spPr>
        <p:txBody>
          <a:bodyPr>
            <a:normAutofit/>
          </a:bodyPr>
          <a:lstStyle/>
          <a:p>
            <a:r>
              <a:rPr lang="fr-FR" sz="8000" dirty="0"/>
              <a:t>Notre équipe</a:t>
            </a:r>
          </a:p>
        </p:txBody>
      </p:sp>
      <p:sp>
        <p:nvSpPr>
          <p:cNvPr id="12" name="Rectangle 15">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2907867"/>
          </a:xfrm>
          <a:prstGeom prst="rect">
            <a:avLst/>
          </a:prstGeom>
          <a:solidFill>
            <a:schemeClr val="bg2"/>
          </a:solidFill>
          <a:ln w="0">
            <a:noFill/>
            <a:prstDash val="solid"/>
            <a:round/>
            <a:headEnd/>
            <a:tailEnd/>
          </a:ln>
        </p:spPr>
        <p:txBody>
          <a:bodyPr rtlCol="0" anchor="ctr"/>
          <a:lstStyle/>
          <a:p>
            <a:pPr algn="ctr"/>
            <a:endParaRPr lang="en-US"/>
          </a:p>
        </p:txBody>
      </p:sp>
      <p:pic>
        <p:nvPicPr>
          <p:cNvPr id="7" name="Image 6" descr="Une image contenant personne, homme, cravate, mur&#10;&#10;Description générée automatiquement">
            <a:extLst>
              <a:ext uri="{FF2B5EF4-FFF2-40B4-BE49-F238E27FC236}">
                <a16:creationId xmlns:a16="http://schemas.microsoft.com/office/drawing/2014/main" id="{A24D0058-841A-45BC-AA34-6694F8B87897}"/>
              </a:ext>
            </a:extLst>
          </p:cNvPr>
          <p:cNvPicPr>
            <a:picLocks noChangeAspect="1"/>
          </p:cNvPicPr>
          <p:nvPr/>
        </p:nvPicPr>
        <p:blipFill>
          <a:blip r:embed="rId2"/>
          <a:stretch>
            <a:fillRect/>
          </a:stretch>
        </p:blipFill>
        <p:spPr>
          <a:xfrm>
            <a:off x="1149263" y="313138"/>
            <a:ext cx="1641221" cy="2188295"/>
          </a:xfrm>
          <a:prstGeom prst="rect">
            <a:avLst/>
          </a:prstGeom>
        </p:spPr>
      </p:pic>
      <p:pic>
        <p:nvPicPr>
          <p:cNvPr id="5" name="Image 4" descr="Une image contenant personne, mur, homme, intérieur&#10;&#10;Description générée automatiquement">
            <a:extLst>
              <a:ext uri="{FF2B5EF4-FFF2-40B4-BE49-F238E27FC236}">
                <a16:creationId xmlns:a16="http://schemas.microsoft.com/office/drawing/2014/main" id="{6FBD6774-CB2C-4AA6-B7E6-B79016A14855}"/>
              </a:ext>
            </a:extLst>
          </p:cNvPr>
          <p:cNvPicPr>
            <a:picLocks noChangeAspect="1"/>
          </p:cNvPicPr>
          <p:nvPr/>
        </p:nvPicPr>
        <p:blipFill rotWithShape="1">
          <a:blip r:embed="rId3"/>
          <a:srcRect l="10984" t="2721" r="24313" b="11008"/>
          <a:stretch/>
        </p:blipFill>
        <p:spPr>
          <a:xfrm>
            <a:off x="3827215" y="290882"/>
            <a:ext cx="1641221" cy="2188295"/>
          </a:xfrm>
          <a:prstGeom prst="rect">
            <a:avLst/>
          </a:prstGeom>
        </p:spPr>
      </p:pic>
      <p:pic>
        <p:nvPicPr>
          <p:cNvPr id="9" name="Image 8" descr="Une image contenant personne, femme, habits, mur&#10;&#10;Description générée automatiquement">
            <a:extLst>
              <a:ext uri="{FF2B5EF4-FFF2-40B4-BE49-F238E27FC236}">
                <a16:creationId xmlns:a16="http://schemas.microsoft.com/office/drawing/2014/main" id="{E133F2FD-DCDA-4657-9111-BFE90E99B151}"/>
              </a:ext>
            </a:extLst>
          </p:cNvPr>
          <p:cNvPicPr>
            <a:picLocks noChangeAspect="1"/>
          </p:cNvPicPr>
          <p:nvPr/>
        </p:nvPicPr>
        <p:blipFill rotWithShape="1">
          <a:blip r:embed="rId4"/>
          <a:srcRect l="18916" r="16179" b="17187"/>
          <a:stretch/>
        </p:blipFill>
        <p:spPr>
          <a:xfrm>
            <a:off x="6796386" y="290881"/>
            <a:ext cx="1715068" cy="2188295"/>
          </a:xfrm>
          <a:prstGeom prst="rect">
            <a:avLst/>
          </a:prstGeom>
        </p:spPr>
      </p:pic>
      <p:pic>
        <p:nvPicPr>
          <p:cNvPr id="4" name="Image 3" descr="Une image contenant mur, personne, intérieur, homme&#10;&#10;Description générée automatiquement">
            <a:extLst>
              <a:ext uri="{FF2B5EF4-FFF2-40B4-BE49-F238E27FC236}">
                <a16:creationId xmlns:a16="http://schemas.microsoft.com/office/drawing/2014/main" id="{6E867629-8F01-4C30-8B67-14AFF6DCF091}"/>
              </a:ext>
            </a:extLst>
          </p:cNvPr>
          <p:cNvPicPr>
            <a:picLocks noChangeAspect="1"/>
          </p:cNvPicPr>
          <p:nvPr/>
        </p:nvPicPr>
        <p:blipFill rotWithShape="1">
          <a:blip r:embed="rId5"/>
          <a:srcRect l="-1" t="18119" r="23269"/>
          <a:stretch/>
        </p:blipFill>
        <p:spPr>
          <a:xfrm>
            <a:off x="9839404" y="310659"/>
            <a:ext cx="1551686" cy="2190774"/>
          </a:xfrm>
          <a:prstGeom prst="rect">
            <a:avLst/>
          </a:prstGeom>
        </p:spPr>
      </p:pic>
      <p:sp>
        <p:nvSpPr>
          <p:cNvPr id="8" name="ZoneTexte 7">
            <a:extLst>
              <a:ext uri="{FF2B5EF4-FFF2-40B4-BE49-F238E27FC236}">
                <a16:creationId xmlns:a16="http://schemas.microsoft.com/office/drawing/2014/main" id="{BDB7A6EC-1E94-4187-8DA4-974DFE702DBC}"/>
              </a:ext>
            </a:extLst>
          </p:cNvPr>
          <p:cNvSpPr txBox="1"/>
          <p:nvPr/>
        </p:nvSpPr>
        <p:spPr>
          <a:xfrm>
            <a:off x="790606" y="2483834"/>
            <a:ext cx="2358533" cy="415498"/>
          </a:xfrm>
          <a:prstGeom prst="rect">
            <a:avLst/>
          </a:prstGeom>
          <a:noFill/>
        </p:spPr>
        <p:txBody>
          <a:bodyPr wrap="square" rtlCol="0">
            <a:spAutoFit/>
          </a:bodyPr>
          <a:lstStyle/>
          <a:p>
            <a:pPr algn="ctr"/>
            <a:r>
              <a:rPr lang="fr-FR" sz="1050" cap="all" spc="800" dirty="0">
                <a:solidFill>
                  <a:schemeClr val="tx2"/>
                </a:solidFill>
                <a:latin typeface="Arial" panose="020B0604020202020204" pitchFamily="34" charset="0"/>
                <a:ea typeface="+mj-ea"/>
                <a:cs typeface="Arial" panose="020B0604020202020204" pitchFamily="34" charset="0"/>
              </a:rPr>
              <a:t>Dan</a:t>
            </a:r>
          </a:p>
          <a:p>
            <a:pPr algn="ctr"/>
            <a:r>
              <a:rPr lang="fr-FR" sz="1050" cap="all" spc="800" dirty="0">
                <a:solidFill>
                  <a:schemeClr val="tx2"/>
                </a:solidFill>
                <a:latin typeface="Arial" panose="020B0604020202020204" pitchFamily="34" charset="0"/>
                <a:ea typeface="+mj-ea"/>
                <a:cs typeface="Arial" panose="020B0604020202020204" pitchFamily="34" charset="0"/>
              </a:rPr>
              <a:t>LIEBAULT</a:t>
            </a:r>
          </a:p>
        </p:txBody>
      </p:sp>
      <p:sp>
        <p:nvSpPr>
          <p:cNvPr id="13" name="ZoneTexte 12">
            <a:extLst>
              <a:ext uri="{FF2B5EF4-FFF2-40B4-BE49-F238E27FC236}">
                <a16:creationId xmlns:a16="http://schemas.microsoft.com/office/drawing/2014/main" id="{47DEA23E-661E-40BB-9527-7A2F52255CC6}"/>
              </a:ext>
            </a:extLst>
          </p:cNvPr>
          <p:cNvSpPr txBox="1"/>
          <p:nvPr/>
        </p:nvSpPr>
        <p:spPr>
          <a:xfrm>
            <a:off x="3285057" y="2472485"/>
            <a:ext cx="2834587" cy="415498"/>
          </a:xfrm>
          <a:prstGeom prst="rect">
            <a:avLst/>
          </a:prstGeom>
          <a:noFill/>
        </p:spPr>
        <p:txBody>
          <a:bodyPr wrap="square" rtlCol="0">
            <a:spAutoFit/>
          </a:bodyPr>
          <a:lstStyle/>
          <a:p>
            <a:pPr algn="ctr"/>
            <a:r>
              <a:rPr lang="fr-FR" sz="1050" cap="all" spc="800" dirty="0">
                <a:solidFill>
                  <a:schemeClr val="tx2"/>
                </a:solidFill>
                <a:latin typeface="Arial" panose="020B0604020202020204" pitchFamily="34" charset="0"/>
                <a:ea typeface="+mj-ea"/>
                <a:cs typeface="Arial" panose="020B0604020202020204" pitchFamily="34" charset="0"/>
              </a:rPr>
              <a:t>Killian hirtzlin</a:t>
            </a:r>
          </a:p>
        </p:txBody>
      </p:sp>
      <p:sp>
        <p:nvSpPr>
          <p:cNvPr id="14" name="ZoneTexte 13">
            <a:extLst>
              <a:ext uri="{FF2B5EF4-FFF2-40B4-BE49-F238E27FC236}">
                <a16:creationId xmlns:a16="http://schemas.microsoft.com/office/drawing/2014/main" id="{EE6BC385-6B84-4B46-A786-95EFC03F062B}"/>
              </a:ext>
            </a:extLst>
          </p:cNvPr>
          <p:cNvSpPr txBox="1"/>
          <p:nvPr/>
        </p:nvSpPr>
        <p:spPr>
          <a:xfrm>
            <a:off x="6887834" y="2504003"/>
            <a:ext cx="1532171" cy="415498"/>
          </a:xfrm>
          <a:prstGeom prst="rect">
            <a:avLst/>
          </a:prstGeom>
          <a:noFill/>
        </p:spPr>
        <p:txBody>
          <a:bodyPr wrap="square" rtlCol="0">
            <a:spAutoFit/>
          </a:bodyPr>
          <a:lstStyle/>
          <a:p>
            <a:pPr algn="ctr"/>
            <a:r>
              <a:rPr lang="fr-FR" sz="1050" cap="all" spc="800" dirty="0">
                <a:solidFill>
                  <a:schemeClr val="tx2"/>
                </a:solidFill>
                <a:latin typeface="Arial" panose="020B0604020202020204" pitchFamily="34" charset="0"/>
                <a:ea typeface="+mj-ea"/>
                <a:cs typeface="Arial" panose="020B0604020202020204" pitchFamily="34" charset="0"/>
              </a:rPr>
              <a:t>Roxane</a:t>
            </a:r>
          </a:p>
          <a:p>
            <a:pPr algn="ctr"/>
            <a:r>
              <a:rPr lang="fr-FR" sz="1050" cap="all" spc="800" dirty="0">
                <a:solidFill>
                  <a:schemeClr val="tx2"/>
                </a:solidFill>
                <a:latin typeface="Arial" panose="020B0604020202020204" pitchFamily="34" charset="0"/>
                <a:ea typeface="+mj-ea"/>
                <a:cs typeface="Arial" panose="020B0604020202020204" pitchFamily="34" charset="0"/>
              </a:rPr>
              <a:t>Vonarb </a:t>
            </a:r>
          </a:p>
        </p:txBody>
      </p:sp>
      <p:sp>
        <p:nvSpPr>
          <p:cNvPr id="15" name="ZoneTexte 14">
            <a:extLst>
              <a:ext uri="{FF2B5EF4-FFF2-40B4-BE49-F238E27FC236}">
                <a16:creationId xmlns:a16="http://schemas.microsoft.com/office/drawing/2014/main" id="{812460C2-3F8E-4D80-A8E0-89BA435DD6D8}"/>
              </a:ext>
            </a:extLst>
          </p:cNvPr>
          <p:cNvSpPr txBox="1"/>
          <p:nvPr/>
        </p:nvSpPr>
        <p:spPr>
          <a:xfrm>
            <a:off x="9435980" y="2504003"/>
            <a:ext cx="2358533" cy="415498"/>
          </a:xfrm>
          <a:prstGeom prst="rect">
            <a:avLst/>
          </a:prstGeom>
          <a:noFill/>
        </p:spPr>
        <p:txBody>
          <a:bodyPr wrap="square" rtlCol="0">
            <a:spAutoFit/>
          </a:bodyPr>
          <a:lstStyle/>
          <a:p>
            <a:pPr algn="ctr"/>
            <a:r>
              <a:rPr lang="fr-FR" sz="1050" cap="all" spc="800" dirty="0">
                <a:solidFill>
                  <a:schemeClr val="tx2"/>
                </a:solidFill>
                <a:latin typeface="Arial" panose="020B0604020202020204" pitchFamily="34" charset="0"/>
                <a:ea typeface="+mj-ea"/>
                <a:cs typeface="Arial" panose="020B0604020202020204" pitchFamily="34" charset="0"/>
              </a:rPr>
              <a:t>Nicolas </a:t>
            </a:r>
          </a:p>
          <a:p>
            <a:pPr algn="ctr"/>
            <a:r>
              <a:rPr lang="fr-FR" sz="1050" cap="all" spc="800" dirty="0">
                <a:solidFill>
                  <a:schemeClr val="tx2"/>
                </a:solidFill>
                <a:latin typeface="Arial" panose="020B0604020202020204" pitchFamily="34" charset="0"/>
                <a:ea typeface="+mj-ea"/>
                <a:cs typeface="Arial" panose="020B0604020202020204" pitchFamily="34" charset="0"/>
              </a:rPr>
              <a:t>Schaller</a:t>
            </a:r>
          </a:p>
        </p:txBody>
      </p:sp>
    </p:spTree>
    <p:extLst>
      <p:ext uri="{BB962C8B-B14F-4D97-AF65-F5344CB8AC3E}">
        <p14:creationId xmlns:p14="http://schemas.microsoft.com/office/powerpoint/2010/main" val="45102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2" name="Rectangle 21">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6FB1EE-AF0C-4143-B9DB-6C2312B61458}"/>
              </a:ext>
            </a:extLst>
          </p:cNvPr>
          <p:cNvSpPr>
            <a:spLocks noGrp="1"/>
          </p:cNvSpPr>
          <p:nvPr>
            <p:ph type="ctrTitle"/>
          </p:nvPr>
        </p:nvSpPr>
        <p:spPr>
          <a:xfrm>
            <a:off x="761997" y="366480"/>
            <a:ext cx="10668004" cy="1113295"/>
          </a:xfrm>
        </p:spPr>
        <p:txBody>
          <a:bodyPr vert="horz" lIns="91440" tIns="45720" rIns="91440" bIns="45720" rtlCol="0" anchor="b">
            <a:normAutofit/>
          </a:bodyPr>
          <a:lstStyle/>
          <a:p>
            <a:r>
              <a:rPr lang="en-US" sz="5100" spc="200" dirty="0" err="1"/>
              <a:t>contexte</a:t>
            </a:r>
            <a:endParaRPr lang="en-US" sz="5100" spc="200" dirty="0"/>
          </a:p>
        </p:txBody>
      </p:sp>
      <p:sp>
        <p:nvSpPr>
          <p:cNvPr id="4" name="ZoneTexte 3">
            <a:extLst>
              <a:ext uri="{FF2B5EF4-FFF2-40B4-BE49-F238E27FC236}">
                <a16:creationId xmlns:a16="http://schemas.microsoft.com/office/drawing/2014/main" id="{0BED0C92-5FF2-4F72-89F1-C51D7F636A59}"/>
              </a:ext>
            </a:extLst>
          </p:cNvPr>
          <p:cNvSpPr txBox="1"/>
          <p:nvPr/>
        </p:nvSpPr>
        <p:spPr>
          <a:xfrm>
            <a:off x="2883369" y="2561280"/>
            <a:ext cx="6179980" cy="3440539"/>
          </a:xfrm>
          <a:prstGeom prst="rect">
            <a:avLst/>
          </a:prstGeom>
        </p:spPr>
        <p:txBody>
          <a:bodyPr vert="horz" lIns="91440" tIns="45720" rIns="91440" bIns="45720" rtlCol="0">
            <a:normAutofit/>
          </a:bodyPr>
          <a:lstStyle/>
          <a:p>
            <a:pPr marL="285750" indent="-228600" algn="ctr" defTabSz="914400">
              <a:lnSpc>
                <a:spcPct val="110000"/>
              </a:lnSpc>
              <a:spcBef>
                <a:spcPts val="700"/>
              </a:spcBef>
              <a:buClr>
                <a:schemeClr val="tx2"/>
              </a:buClr>
              <a:buFontTx/>
              <a:buChar char="-"/>
            </a:pPr>
            <a:r>
              <a:rPr lang="en-US" sz="2400" dirty="0">
                <a:solidFill>
                  <a:schemeClr val="tx1">
                    <a:lumMod val="65000"/>
                    <a:lumOff val="35000"/>
                  </a:schemeClr>
                </a:solidFill>
              </a:rPr>
              <a:t>Site internet pour le BDE Strasbourg </a:t>
            </a:r>
          </a:p>
          <a:p>
            <a:pPr marL="285750" indent="-228600" algn="ctr" defTabSz="914400">
              <a:lnSpc>
                <a:spcPct val="110000"/>
              </a:lnSpc>
              <a:spcBef>
                <a:spcPts val="700"/>
              </a:spcBef>
              <a:buClr>
                <a:schemeClr val="tx2"/>
              </a:buClr>
              <a:buFontTx/>
              <a:buChar char="-"/>
            </a:pPr>
            <a:r>
              <a:rPr lang="en-US" sz="2400" dirty="0" err="1">
                <a:solidFill>
                  <a:schemeClr val="tx1">
                    <a:lumMod val="65000"/>
                    <a:lumOff val="35000"/>
                  </a:schemeClr>
                </a:solidFill>
              </a:rPr>
              <a:t>Promouvoir</a:t>
            </a:r>
            <a:r>
              <a:rPr lang="en-US" sz="2400" dirty="0">
                <a:solidFill>
                  <a:schemeClr val="tx1">
                    <a:lumMod val="65000"/>
                    <a:lumOff val="35000"/>
                  </a:schemeClr>
                </a:solidFill>
              </a:rPr>
              <a:t> et </a:t>
            </a:r>
            <a:r>
              <a:rPr lang="en-US" sz="2400" dirty="0" err="1">
                <a:solidFill>
                  <a:schemeClr val="tx1">
                    <a:lumMod val="65000"/>
                    <a:lumOff val="35000"/>
                  </a:schemeClr>
                </a:solidFill>
              </a:rPr>
              <a:t>gérer</a:t>
            </a:r>
            <a:r>
              <a:rPr lang="en-US" sz="2400" dirty="0">
                <a:solidFill>
                  <a:schemeClr val="tx1">
                    <a:lumMod val="65000"/>
                    <a:lumOff val="35000"/>
                  </a:schemeClr>
                </a:solidFill>
              </a:rPr>
              <a:t> des manifestations </a:t>
            </a:r>
          </a:p>
          <a:p>
            <a:pPr marL="285750" indent="-228600" algn="ctr" defTabSz="914400">
              <a:lnSpc>
                <a:spcPct val="110000"/>
              </a:lnSpc>
              <a:spcBef>
                <a:spcPts val="700"/>
              </a:spcBef>
              <a:buClr>
                <a:schemeClr val="tx2"/>
              </a:buClr>
              <a:buFontTx/>
              <a:buChar char="-"/>
            </a:pPr>
            <a:r>
              <a:rPr lang="en-US" sz="2400" dirty="0">
                <a:solidFill>
                  <a:schemeClr val="tx1">
                    <a:lumMod val="65000"/>
                    <a:lumOff val="35000"/>
                  </a:schemeClr>
                </a:solidFill>
              </a:rPr>
              <a:t>Proposer des goodies </a:t>
            </a:r>
          </a:p>
          <a:p>
            <a:pPr marL="285750" indent="-228600" algn="ctr" defTabSz="914400">
              <a:lnSpc>
                <a:spcPct val="110000"/>
              </a:lnSpc>
              <a:spcBef>
                <a:spcPts val="700"/>
              </a:spcBef>
              <a:buClr>
                <a:schemeClr val="tx2"/>
              </a:buClr>
              <a:buFontTx/>
              <a:buChar char="-"/>
            </a:pPr>
            <a:r>
              <a:rPr lang="en-US" sz="2400" dirty="0" err="1">
                <a:solidFill>
                  <a:schemeClr val="tx1">
                    <a:lumMod val="65000"/>
                    <a:lumOff val="35000"/>
                  </a:schemeClr>
                </a:solidFill>
              </a:rPr>
              <a:t>Différents</a:t>
            </a:r>
            <a:r>
              <a:rPr lang="en-US" sz="2400" dirty="0">
                <a:solidFill>
                  <a:schemeClr val="tx1">
                    <a:lumMod val="65000"/>
                    <a:lumOff val="35000"/>
                  </a:schemeClr>
                </a:solidFill>
              </a:rPr>
              <a:t> </a:t>
            </a:r>
            <a:r>
              <a:rPr lang="en-US" sz="2400" dirty="0" err="1">
                <a:solidFill>
                  <a:schemeClr val="tx1">
                    <a:lumMod val="65000"/>
                    <a:lumOff val="35000"/>
                  </a:schemeClr>
                </a:solidFill>
              </a:rPr>
              <a:t>rôles</a:t>
            </a:r>
            <a:endParaRPr lang="en-US" sz="2400" dirty="0">
              <a:solidFill>
                <a:schemeClr val="tx1">
                  <a:lumMod val="65000"/>
                  <a:lumOff val="35000"/>
                </a:schemeClr>
              </a:solidFill>
            </a:endParaRPr>
          </a:p>
          <a:p>
            <a:pPr marL="285750" indent="-228600" defTabSz="914400">
              <a:lnSpc>
                <a:spcPct val="110000"/>
              </a:lnSpc>
              <a:spcBef>
                <a:spcPts val="700"/>
              </a:spcBef>
              <a:buClr>
                <a:schemeClr val="tx2"/>
              </a:buClr>
              <a:buFontTx/>
              <a:buChar char="-"/>
            </a:pPr>
            <a:endParaRPr lang="en-US" sz="2400" dirty="0">
              <a:solidFill>
                <a:schemeClr val="tx1">
                  <a:lumMod val="65000"/>
                  <a:lumOff val="35000"/>
                </a:schemeClr>
              </a:solidFill>
            </a:endParaRPr>
          </a:p>
        </p:txBody>
      </p:sp>
      <p:sp>
        <p:nvSpPr>
          <p:cNvPr id="26" name="Freeform: Shape 25">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 5">
            <a:extLst>
              <a:ext uri="{FF2B5EF4-FFF2-40B4-BE49-F238E27FC236}">
                <a16:creationId xmlns:a16="http://schemas.microsoft.com/office/drawing/2014/main" id="{B3E14419-B908-4623-8A1E-6FDF602CC9DB}"/>
              </a:ext>
            </a:extLst>
          </p:cNvPr>
          <p:cNvPicPr>
            <a:picLocks noChangeAspect="1"/>
          </p:cNvPicPr>
          <p:nvPr/>
        </p:nvPicPr>
        <p:blipFill>
          <a:blip r:embed="rId3"/>
          <a:stretch>
            <a:fillRect/>
          </a:stretch>
        </p:blipFill>
        <p:spPr>
          <a:xfrm>
            <a:off x="-725660" y="199375"/>
            <a:ext cx="5003174" cy="2361905"/>
          </a:xfrm>
          <a:prstGeom prst="rect">
            <a:avLst/>
          </a:prstGeom>
        </p:spPr>
      </p:pic>
      <p:pic>
        <p:nvPicPr>
          <p:cNvPr id="9" name="Image 8" descr="Une image contenant bâtiment, jouet&#10;&#10;Description générée automatiquement">
            <a:extLst>
              <a:ext uri="{FF2B5EF4-FFF2-40B4-BE49-F238E27FC236}">
                <a16:creationId xmlns:a16="http://schemas.microsoft.com/office/drawing/2014/main" id="{0CAA5776-52B4-4A26-B230-54843273E237}"/>
              </a:ext>
            </a:extLst>
          </p:cNvPr>
          <p:cNvPicPr>
            <a:picLocks noChangeAspect="1"/>
          </p:cNvPicPr>
          <p:nvPr/>
        </p:nvPicPr>
        <p:blipFill>
          <a:blip r:embed="rId4"/>
          <a:stretch>
            <a:fillRect/>
          </a:stretch>
        </p:blipFill>
        <p:spPr>
          <a:xfrm>
            <a:off x="8868811" y="3513136"/>
            <a:ext cx="2935799" cy="2590411"/>
          </a:xfrm>
          <a:prstGeom prst="rect">
            <a:avLst/>
          </a:prstGeom>
        </p:spPr>
      </p:pic>
    </p:spTree>
    <p:extLst>
      <p:ext uri="{BB962C8B-B14F-4D97-AF65-F5344CB8AC3E}">
        <p14:creationId xmlns:p14="http://schemas.microsoft.com/office/powerpoint/2010/main" val="319771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F4E08-C368-4A2B-B5BF-8C88B69571AE}"/>
              </a:ext>
            </a:extLst>
          </p:cNvPr>
          <p:cNvSpPr>
            <a:spLocks noGrp="1"/>
          </p:cNvSpPr>
          <p:nvPr>
            <p:ph type="ctrTitle"/>
          </p:nvPr>
        </p:nvSpPr>
        <p:spPr>
          <a:xfrm>
            <a:off x="2142213" y="2095901"/>
            <a:ext cx="8370132" cy="2280158"/>
          </a:xfrm>
        </p:spPr>
        <p:txBody>
          <a:bodyPr/>
          <a:lstStyle/>
          <a:p>
            <a:r>
              <a:rPr lang="fr-FR" sz="8000" dirty="0"/>
              <a:t>Dossier de conception</a:t>
            </a:r>
          </a:p>
        </p:txBody>
      </p:sp>
    </p:spTree>
    <p:extLst>
      <p:ext uri="{BB962C8B-B14F-4D97-AF65-F5344CB8AC3E}">
        <p14:creationId xmlns:p14="http://schemas.microsoft.com/office/powerpoint/2010/main" val="109029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B5CF0-CD41-4172-9CD1-DD6736DE4AB3}"/>
              </a:ext>
            </a:extLst>
          </p:cNvPr>
          <p:cNvSpPr>
            <a:spLocks noGrp="1"/>
          </p:cNvSpPr>
          <p:nvPr>
            <p:ph type="title"/>
          </p:nvPr>
        </p:nvSpPr>
        <p:spPr>
          <a:xfrm>
            <a:off x="4139138" y="195772"/>
            <a:ext cx="4402673" cy="1492132"/>
          </a:xfrm>
        </p:spPr>
        <p:txBody>
          <a:bodyPr/>
          <a:lstStyle/>
          <a:p>
            <a:r>
              <a:rPr lang="fr-FR" dirty="0"/>
              <a:t>Planification</a:t>
            </a:r>
          </a:p>
        </p:txBody>
      </p:sp>
      <p:pic>
        <p:nvPicPr>
          <p:cNvPr id="5" name="Espace réservé du contenu 4">
            <a:extLst>
              <a:ext uri="{FF2B5EF4-FFF2-40B4-BE49-F238E27FC236}">
                <a16:creationId xmlns:a16="http://schemas.microsoft.com/office/drawing/2014/main" id="{5DD78F60-49F0-4296-AC45-45680CB4C674}"/>
              </a:ext>
            </a:extLst>
          </p:cNvPr>
          <p:cNvPicPr>
            <a:picLocks noGrp="1" noChangeAspect="1"/>
          </p:cNvPicPr>
          <p:nvPr>
            <p:ph idx="1"/>
          </p:nvPr>
        </p:nvPicPr>
        <p:blipFill>
          <a:blip r:embed="rId2"/>
          <a:stretch>
            <a:fillRect/>
          </a:stretch>
        </p:blipFill>
        <p:spPr>
          <a:xfrm>
            <a:off x="8462450" y="195772"/>
            <a:ext cx="1352113" cy="858072"/>
          </a:xfrm>
        </p:spPr>
      </p:pic>
      <p:pic>
        <p:nvPicPr>
          <p:cNvPr id="6" name="Image 5">
            <a:extLst>
              <a:ext uri="{FF2B5EF4-FFF2-40B4-BE49-F238E27FC236}">
                <a16:creationId xmlns:a16="http://schemas.microsoft.com/office/drawing/2014/main" id="{E67C1A06-3701-4F6A-8A75-C0C52A8987DF}"/>
              </a:ext>
            </a:extLst>
          </p:cNvPr>
          <p:cNvPicPr/>
          <p:nvPr/>
        </p:nvPicPr>
        <p:blipFill rotWithShape="1">
          <a:blip r:embed="rId3">
            <a:extLst>
              <a:ext uri="{28A0092B-C50C-407E-A947-70E740481C1C}">
                <a14:useLocalDpi xmlns:a14="http://schemas.microsoft.com/office/drawing/2010/main" val="0"/>
              </a:ext>
            </a:extLst>
          </a:blip>
          <a:srcRect l="1090" r="251"/>
          <a:stretch/>
        </p:blipFill>
        <p:spPr bwMode="auto">
          <a:xfrm>
            <a:off x="2093619" y="1280420"/>
            <a:ext cx="8668139" cy="2831242"/>
          </a:xfrm>
          <a:prstGeom prst="rect">
            <a:avLst/>
          </a:prstGeom>
          <a:ln>
            <a:noFill/>
          </a:ln>
          <a:extLst>
            <a:ext uri="{53640926-AAD7-44D8-BBD7-CCE9431645EC}">
              <a14:shadowObscured xmlns:a14="http://schemas.microsoft.com/office/drawing/2010/main"/>
            </a:ext>
          </a:extLst>
        </p:spPr>
      </p:pic>
      <p:pic>
        <p:nvPicPr>
          <p:cNvPr id="7" name="Image 6">
            <a:extLst>
              <a:ext uri="{FF2B5EF4-FFF2-40B4-BE49-F238E27FC236}">
                <a16:creationId xmlns:a16="http://schemas.microsoft.com/office/drawing/2014/main" id="{68E71C3E-0491-4CF6-A69E-D9FAE451C830}"/>
              </a:ext>
            </a:extLst>
          </p:cNvPr>
          <p:cNvPicPr/>
          <p:nvPr/>
        </p:nvPicPr>
        <p:blipFill>
          <a:blip r:embed="rId4">
            <a:extLst>
              <a:ext uri="{28A0092B-C50C-407E-A947-70E740481C1C}">
                <a14:useLocalDpi xmlns:a14="http://schemas.microsoft.com/office/drawing/2010/main" val="0"/>
              </a:ext>
            </a:extLst>
          </a:blip>
          <a:stretch>
            <a:fillRect/>
          </a:stretch>
        </p:blipFill>
        <p:spPr>
          <a:xfrm>
            <a:off x="2093619" y="4161959"/>
            <a:ext cx="8668139" cy="2500269"/>
          </a:xfrm>
          <a:prstGeom prst="rect">
            <a:avLst/>
          </a:prstGeom>
        </p:spPr>
      </p:pic>
    </p:spTree>
    <p:extLst>
      <p:ext uri="{BB962C8B-B14F-4D97-AF65-F5344CB8AC3E}">
        <p14:creationId xmlns:p14="http://schemas.microsoft.com/office/powerpoint/2010/main" val="356032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3FAB555D-B82D-404A-85F0-D28A38C0804B}"/>
              </a:ext>
            </a:extLst>
          </p:cNvPr>
          <p:cNvSpPr>
            <a:spLocks noGrp="1"/>
          </p:cNvSpPr>
          <p:nvPr>
            <p:ph type="ctrTitle"/>
          </p:nvPr>
        </p:nvSpPr>
        <p:spPr>
          <a:xfrm>
            <a:off x="1568504" y="158685"/>
            <a:ext cx="10134198" cy="1857901"/>
          </a:xfrm>
        </p:spPr>
        <p:txBody>
          <a:bodyPr anchor="t">
            <a:normAutofit/>
          </a:bodyPr>
          <a:lstStyle/>
          <a:p>
            <a:r>
              <a:rPr lang="fr-FR" sz="7200" dirty="0"/>
              <a:t>Diagramme </a:t>
            </a:r>
            <a:r>
              <a:rPr lang="fr-FR" sz="7200" dirty="0" err="1"/>
              <a:t>wbs</a:t>
            </a:r>
            <a:endParaRPr lang="fr-FR" sz="7200" dirty="0"/>
          </a:p>
        </p:txBody>
      </p:sp>
      <p:sp>
        <p:nvSpPr>
          <p:cNvPr id="34"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5" name="Image 4" descr="Une image contenant capture d’écran, noir, mètre&#10;&#10;Description générée automatiquement">
            <a:extLst>
              <a:ext uri="{FF2B5EF4-FFF2-40B4-BE49-F238E27FC236}">
                <a16:creationId xmlns:a16="http://schemas.microsoft.com/office/drawing/2014/main" id="{515E1716-7C9B-44A2-8368-4D657983A940}"/>
              </a:ext>
            </a:extLst>
          </p:cNvPr>
          <p:cNvPicPr>
            <a:picLocks noChangeAspect="1"/>
          </p:cNvPicPr>
          <p:nvPr/>
        </p:nvPicPr>
        <p:blipFill rotWithShape="1">
          <a:blip r:embed="rId2"/>
          <a:srcRect l="6598" t="2814" r="17273" b="3858"/>
          <a:stretch/>
        </p:blipFill>
        <p:spPr>
          <a:xfrm>
            <a:off x="1644258" y="1202826"/>
            <a:ext cx="9319212" cy="5655174"/>
          </a:xfrm>
          <a:prstGeom prst="rect">
            <a:avLst/>
          </a:prstGeom>
        </p:spPr>
      </p:pic>
      <p:sp>
        <p:nvSpPr>
          <p:cNvPr id="36" name="Rectangle 35">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450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52EA45-4231-40F0-A5F9-509764441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22">
            <a:extLst>
              <a:ext uri="{FF2B5EF4-FFF2-40B4-BE49-F238E27FC236}">
                <a16:creationId xmlns:a16="http://schemas.microsoft.com/office/drawing/2014/main" id="{E26580E3-C3E7-4C81-9BC7-D725DBB74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re 1">
            <a:extLst>
              <a:ext uri="{FF2B5EF4-FFF2-40B4-BE49-F238E27FC236}">
                <a16:creationId xmlns:a16="http://schemas.microsoft.com/office/drawing/2014/main" id="{95E605CB-916E-4BD9-A54C-1938632829FB}"/>
              </a:ext>
            </a:extLst>
          </p:cNvPr>
          <p:cNvSpPr>
            <a:spLocks noGrp="1"/>
          </p:cNvSpPr>
          <p:nvPr>
            <p:ph type="ctrTitle"/>
          </p:nvPr>
        </p:nvSpPr>
        <p:spPr>
          <a:xfrm>
            <a:off x="644854" y="643464"/>
            <a:ext cx="3437290" cy="4374850"/>
          </a:xfrm>
        </p:spPr>
        <p:txBody>
          <a:bodyPr>
            <a:normAutofit/>
          </a:bodyPr>
          <a:lstStyle/>
          <a:p>
            <a:r>
              <a:rPr lang="fr-FR" sz="6000"/>
              <a:t>LIEN BDD, Api ET SITE</a:t>
            </a:r>
          </a:p>
        </p:txBody>
      </p:sp>
      <p:sp>
        <p:nvSpPr>
          <p:cNvPr id="6" name="ZoneTexte 5">
            <a:extLst>
              <a:ext uri="{FF2B5EF4-FFF2-40B4-BE49-F238E27FC236}">
                <a16:creationId xmlns:a16="http://schemas.microsoft.com/office/drawing/2014/main" id="{5B067D42-56E5-4128-8297-31B5325041E1}"/>
              </a:ext>
            </a:extLst>
          </p:cNvPr>
          <p:cNvSpPr txBox="1"/>
          <p:nvPr/>
        </p:nvSpPr>
        <p:spPr>
          <a:xfrm>
            <a:off x="5202319" y="4005039"/>
            <a:ext cx="7091265" cy="2624308"/>
          </a:xfrm>
          <a:prstGeom prst="rect">
            <a:avLst/>
          </a:prstGeom>
          <a:noFill/>
        </p:spPr>
        <p:txBody>
          <a:bodyPr wrap="square" rtlCol="0">
            <a:spAutoFit/>
          </a:bodyPr>
          <a:lstStyle/>
          <a:p>
            <a:pPr defTabSz="914400" fontAlgn="base">
              <a:lnSpc>
                <a:spcPct val="110000"/>
              </a:lnSpc>
              <a:spcBef>
                <a:spcPts val="700"/>
              </a:spcBef>
              <a:buClr>
                <a:schemeClr val="tx2"/>
              </a:buClr>
            </a:pPr>
            <a:endParaRPr lang="fr-FR" sz="1600" dirty="0">
              <a:solidFill>
                <a:schemeClr val="tx1">
                  <a:lumMod val="65000"/>
                  <a:lumOff val="35000"/>
                </a:schemeClr>
              </a:solidFill>
            </a:endParaRPr>
          </a:p>
          <a:p>
            <a:pPr marL="228600" indent="-228600" defTabSz="914400" fontAlgn="base">
              <a:lnSpc>
                <a:spcPct val="110000"/>
              </a:lnSpc>
              <a:spcBef>
                <a:spcPts val="700"/>
              </a:spcBef>
              <a:buClr>
                <a:schemeClr val="tx2"/>
              </a:buClr>
              <a:buFont typeface="Arial" panose="020B0604020202020204" pitchFamily="34" charset="0"/>
              <a:buChar char="•"/>
            </a:pPr>
            <a:r>
              <a:rPr lang="fr-FR" sz="1600" dirty="0">
                <a:solidFill>
                  <a:schemeClr val="tx1">
                    <a:lumMod val="65000"/>
                    <a:lumOff val="35000"/>
                  </a:schemeClr>
                </a:solidFill>
              </a:rPr>
              <a:t>1) Envoie des informations stockées dans la BDD Locale vers le site.</a:t>
            </a:r>
          </a:p>
          <a:p>
            <a:pPr marL="228600" lvl="0" indent="-228600" defTabSz="914400" fontAlgn="base">
              <a:lnSpc>
                <a:spcPct val="110000"/>
              </a:lnSpc>
              <a:spcBef>
                <a:spcPts val="700"/>
              </a:spcBef>
              <a:buClr>
                <a:schemeClr val="tx2"/>
              </a:buClr>
              <a:buFont typeface="Arial" panose="020B0604020202020204" pitchFamily="34" charset="0"/>
              <a:buChar char="•"/>
            </a:pPr>
            <a:r>
              <a:rPr lang="fr-FR" sz="1600" dirty="0">
                <a:solidFill>
                  <a:schemeClr val="tx1">
                    <a:lumMod val="65000"/>
                    <a:lumOff val="35000"/>
                  </a:schemeClr>
                </a:solidFill>
              </a:rPr>
              <a:t>2) Récupération des informations nécessaires à la connexion dans la BDD utilisateur.</a:t>
            </a:r>
          </a:p>
          <a:p>
            <a:pPr marL="228600" lvl="0" indent="-228600" defTabSz="914400" fontAlgn="base">
              <a:lnSpc>
                <a:spcPct val="110000"/>
              </a:lnSpc>
              <a:spcBef>
                <a:spcPts val="700"/>
              </a:spcBef>
              <a:buClr>
                <a:schemeClr val="tx2"/>
              </a:buClr>
              <a:buFont typeface="Arial" panose="020B0604020202020204" pitchFamily="34" charset="0"/>
              <a:buChar char="•"/>
            </a:pPr>
            <a:r>
              <a:rPr lang="fr-FR" sz="1600" dirty="0">
                <a:solidFill>
                  <a:schemeClr val="tx1">
                    <a:lumMod val="65000"/>
                    <a:lumOff val="35000"/>
                  </a:schemeClr>
                </a:solidFill>
              </a:rPr>
              <a:t>3) Envoie des informations stockées dans la BDD utilisateur vers le site.</a:t>
            </a:r>
          </a:p>
          <a:p>
            <a:pPr marL="228600" lvl="0" indent="-228600" defTabSz="914400" fontAlgn="base">
              <a:lnSpc>
                <a:spcPct val="110000"/>
              </a:lnSpc>
              <a:spcBef>
                <a:spcPts val="700"/>
              </a:spcBef>
              <a:buClr>
                <a:schemeClr val="tx2"/>
              </a:buClr>
              <a:buFont typeface="Arial" panose="020B0604020202020204" pitchFamily="34" charset="0"/>
              <a:buChar char="•"/>
            </a:pPr>
            <a:r>
              <a:rPr lang="fr-FR" sz="1600" dirty="0">
                <a:solidFill>
                  <a:schemeClr val="tx1">
                    <a:lumMod val="65000"/>
                    <a:lumOff val="35000"/>
                  </a:schemeClr>
                </a:solidFill>
              </a:rPr>
              <a:t>4) Récupération des éléments stockés dans la BDD locale afin de les afficher dans la boutique, récupération des événements, des idées…</a:t>
            </a:r>
          </a:p>
          <a:p>
            <a:endParaRPr lang="fr-FR" dirty="0"/>
          </a:p>
        </p:txBody>
      </p:sp>
      <p:sp>
        <p:nvSpPr>
          <p:cNvPr id="11" name="ZoneTexte 10">
            <a:extLst>
              <a:ext uri="{FF2B5EF4-FFF2-40B4-BE49-F238E27FC236}">
                <a16:creationId xmlns:a16="http://schemas.microsoft.com/office/drawing/2014/main" id="{74DF3A37-7828-4FAB-ACD0-3FFD1F823935}"/>
              </a:ext>
            </a:extLst>
          </p:cNvPr>
          <p:cNvSpPr txBox="1"/>
          <p:nvPr/>
        </p:nvSpPr>
        <p:spPr>
          <a:xfrm>
            <a:off x="10852712" y="2062972"/>
            <a:ext cx="805165" cy="307777"/>
          </a:xfrm>
          <a:prstGeom prst="rect">
            <a:avLst/>
          </a:prstGeom>
          <a:noFill/>
        </p:spPr>
        <p:txBody>
          <a:bodyPr wrap="square" rtlCol="0">
            <a:spAutoFit/>
          </a:bodyPr>
          <a:lstStyle/>
          <a:p>
            <a:r>
              <a:rPr lang="fr-FR" sz="1400" b="1" dirty="0">
                <a:solidFill>
                  <a:schemeClr val="bg1"/>
                </a:solidFill>
                <a:latin typeface="Arial" panose="020B0604020202020204" pitchFamily="34" charset="0"/>
                <a:cs typeface="Arial" panose="020B0604020202020204" pitchFamily="34" charset="0"/>
              </a:rPr>
              <a:t>API</a:t>
            </a:r>
          </a:p>
        </p:txBody>
      </p:sp>
      <p:pic>
        <p:nvPicPr>
          <p:cNvPr id="23" name="Image 22" descr="Une image contenant texte&#10;&#10;Description générée automatiquement">
            <a:extLst>
              <a:ext uri="{FF2B5EF4-FFF2-40B4-BE49-F238E27FC236}">
                <a16:creationId xmlns:a16="http://schemas.microsoft.com/office/drawing/2014/main" id="{6B79942F-3E39-4D70-8272-948C130C34EE}"/>
              </a:ext>
            </a:extLst>
          </p:cNvPr>
          <p:cNvPicPr>
            <a:picLocks noChangeAspect="1"/>
          </p:cNvPicPr>
          <p:nvPr/>
        </p:nvPicPr>
        <p:blipFill>
          <a:blip r:embed="rId2"/>
          <a:stretch>
            <a:fillRect/>
          </a:stretch>
        </p:blipFill>
        <p:spPr>
          <a:xfrm>
            <a:off x="4898613" y="228653"/>
            <a:ext cx="7090218" cy="3976413"/>
          </a:xfrm>
          <a:prstGeom prst="rect">
            <a:avLst/>
          </a:prstGeom>
        </p:spPr>
      </p:pic>
    </p:spTree>
    <p:extLst>
      <p:ext uri="{BB962C8B-B14F-4D97-AF65-F5344CB8AC3E}">
        <p14:creationId xmlns:p14="http://schemas.microsoft.com/office/powerpoint/2010/main" val="6504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CEB0734F-9638-4A91-82E2-ADC510B59EAE}"/>
              </a:ext>
            </a:extLst>
          </p:cNvPr>
          <p:cNvSpPr>
            <a:spLocks noGrp="1"/>
          </p:cNvSpPr>
          <p:nvPr>
            <p:ph type="ctrTitle"/>
          </p:nvPr>
        </p:nvSpPr>
        <p:spPr>
          <a:xfrm>
            <a:off x="1330081" y="205339"/>
            <a:ext cx="10134198" cy="1016971"/>
          </a:xfrm>
        </p:spPr>
        <p:txBody>
          <a:bodyPr anchor="t">
            <a:normAutofit fontScale="90000"/>
          </a:bodyPr>
          <a:lstStyle/>
          <a:p>
            <a:r>
              <a:rPr lang="fr-FR" sz="7200" dirty="0"/>
              <a:t>MCD</a:t>
            </a:r>
          </a:p>
        </p:txBody>
      </p:sp>
      <p:sp>
        <p:nvSpPr>
          <p:cNvPr id="16"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Image 12" descr="Une image contenant carte, texte&#10;&#10;Description générée automatiquement">
            <a:extLst>
              <a:ext uri="{FF2B5EF4-FFF2-40B4-BE49-F238E27FC236}">
                <a16:creationId xmlns:a16="http://schemas.microsoft.com/office/drawing/2014/main" id="{47B328AA-08BE-4138-8315-E99247B8001F}"/>
              </a:ext>
            </a:extLst>
          </p:cNvPr>
          <p:cNvPicPr>
            <a:picLocks noChangeAspect="1"/>
          </p:cNvPicPr>
          <p:nvPr/>
        </p:nvPicPr>
        <p:blipFill rotWithShape="1">
          <a:blip r:embed="rId2"/>
          <a:srcRect l="1889" r="4845"/>
          <a:stretch/>
        </p:blipFill>
        <p:spPr>
          <a:xfrm>
            <a:off x="885825" y="1297087"/>
            <a:ext cx="11022711" cy="5486135"/>
          </a:xfrm>
          <a:prstGeom prst="rect">
            <a:avLst/>
          </a:prstGeom>
        </p:spPr>
      </p:pic>
    </p:spTree>
    <p:extLst>
      <p:ext uri="{BB962C8B-B14F-4D97-AF65-F5344CB8AC3E}">
        <p14:creationId xmlns:p14="http://schemas.microsoft.com/office/powerpoint/2010/main" val="3912683471"/>
      </p:ext>
    </p:extLst>
  </p:cSld>
  <p:clrMapOvr>
    <a:masterClrMapping/>
  </p:clrMapOvr>
</p:sld>
</file>

<file path=ppt/theme/theme1.xml><?xml version="1.0" encoding="utf-8"?>
<a:theme xmlns:a="http://schemas.openxmlformats.org/drawingml/2006/main" name="Badge">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370</TotalTime>
  <Words>342</Words>
  <Application>Microsoft Office PowerPoint</Application>
  <PresentationFormat>Grand écran</PresentationFormat>
  <Paragraphs>188</Paragraphs>
  <Slides>17</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Gill Sans MT</vt:lpstr>
      <vt:lpstr>Impact</vt:lpstr>
      <vt:lpstr>Badge</vt:lpstr>
      <vt:lpstr>PROJET WEB</vt:lpstr>
      <vt:lpstr>SOMMAIRE</vt:lpstr>
      <vt:lpstr>Notre équipe</vt:lpstr>
      <vt:lpstr>contexte</vt:lpstr>
      <vt:lpstr>Dossier de conception</vt:lpstr>
      <vt:lpstr>Planification</vt:lpstr>
      <vt:lpstr>Diagramme wbs</vt:lpstr>
      <vt:lpstr>LIEN BDD, Api ET SITE</vt:lpstr>
      <vt:lpstr>MCD</vt:lpstr>
      <vt:lpstr>Wireframe</vt:lpstr>
      <vt:lpstr>Contraintes du projet</vt:lpstr>
      <vt:lpstr>SEO</vt:lpstr>
      <vt:lpstr>démonstration</vt:lpstr>
      <vt:lpstr>conclusion</vt:lpstr>
      <vt:lpstr>Perspectives d’evolution</vt:lpstr>
      <vt:lpstr>Ressenti personnel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Roxane Vonarb</dc:creator>
  <cp:lastModifiedBy>Roxane Vonarb</cp:lastModifiedBy>
  <cp:revision>11</cp:revision>
  <dcterms:created xsi:type="dcterms:W3CDTF">2019-01-28T14:49:29Z</dcterms:created>
  <dcterms:modified xsi:type="dcterms:W3CDTF">2019-01-30T12:01:49Z</dcterms:modified>
</cp:coreProperties>
</file>