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8" r:id="rId4"/>
    <p:sldId id="257" r:id="rId5"/>
    <p:sldId id="259" r:id="rId6"/>
    <p:sldId id="260" r:id="rId7"/>
    <p:sldId id="271" r:id="rId8"/>
    <p:sldId id="269" r:id="rId9"/>
    <p:sldId id="261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2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43" y="73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0C062-C57F-4773-AD0D-F38255E3D28B}" type="doc">
      <dgm:prSet loTypeId="urn:microsoft.com/office/officeart/2005/8/layout/arrow2#1" loCatId="process" qsTypeId="urn:microsoft.com/office/officeart/2005/8/quickstyle/simple2#1" qsCatId="simple" csTypeId="urn:microsoft.com/office/officeart/2005/8/colors/accent3_2" csCatId="accent3" phldr="1"/>
      <dgm:spPr/>
    </dgm:pt>
    <dgm:pt modelId="{96C57C87-EB3B-4EC2-9A41-07DDB6E1CD5F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FrontEnd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5D1DC240-AF47-483E-BDD5-25D164AF9AD2}" type="parTrans" cxnId="{925307BB-5B35-431F-9DA1-13475E6C4B77}">
      <dgm:prSet/>
      <dgm:spPr/>
      <dgm:t>
        <a:bodyPr/>
        <a:lstStyle/>
        <a:p>
          <a:endParaRPr lang="en-US"/>
        </a:p>
      </dgm:t>
    </dgm:pt>
    <dgm:pt modelId="{22F632CD-20B4-4C6C-851D-A0DA6FD61C5D}" type="sibTrans" cxnId="{925307BB-5B35-431F-9DA1-13475E6C4B77}">
      <dgm:prSet/>
      <dgm:spPr/>
      <dgm:t>
        <a:bodyPr/>
        <a:lstStyle/>
        <a:p>
          <a:endParaRPr lang="en-US"/>
        </a:p>
      </dgm:t>
    </dgm:pt>
    <dgm:pt modelId="{47E7A2FA-4BD5-4DEC-9F96-BCA4BBA47DCF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BackEnd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8B3FB3DE-869F-44EA-939A-EB85E6D38D01}" type="parTrans" cxnId="{34AAA809-0B3A-4EEC-AF99-BC937D6DC898}">
      <dgm:prSet/>
      <dgm:spPr/>
      <dgm:t>
        <a:bodyPr/>
        <a:lstStyle/>
        <a:p>
          <a:endParaRPr lang="en-US"/>
        </a:p>
      </dgm:t>
    </dgm:pt>
    <dgm:pt modelId="{996E13EC-AFA1-4AAC-A0C4-087C617FF2D9}" type="sibTrans" cxnId="{34AAA809-0B3A-4EEC-AF99-BC937D6DC898}">
      <dgm:prSet/>
      <dgm:spPr/>
      <dgm:t>
        <a:bodyPr/>
        <a:lstStyle/>
        <a:p>
          <a:endParaRPr lang="en-US"/>
        </a:p>
      </dgm:t>
    </dgm:pt>
    <dgm:pt modelId="{A12E24BB-B2D1-46CB-A03A-16612625C6D9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Información Técnica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7B556FFC-7709-44C1-B4BC-586D0EBBD1C9}" type="parTrans" cxnId="{94D561A6-8F1D-4D66-A563-4B89F9A5BBB1}">
      <dgm:prSet/>
      <dgm:spPr/>
      <dgm:t>
        <a:bodyPr/>
        <a:lstStyle/>
        <a:p>
          <a:endParaRPr lang="en-US"/>
        </a:p>
      </dgm:t>
    </dgm:pt>
    <dgm:pt modelId="{9A6810F2-A473-4C4E-91CC-7ED8BF0F5902}" type="sibTrans" cxnId="{94D561A6-8F1D-4D66-A563-4B89F9A5BBB1}">
      <dgm:prSet/>
      <dgm:spPr/>
      <dgm:t>
        <a:bodyPr/>
        <a:lstStyle/>
        <a:p>
          <a:endParaRPr lang="en-US"/>
        </a:p>
      </dgm:t>
    </dgm:pt>
    <dgm:pt modelId="{7702F23C-8B74-4E81-878F-FC4D4E811F20}" type="pres">
      <dgm:prSet presAssocID="{C6B0C062-C57F-4773-AD0D-F38255E3D28B}" presName="arrowDiagram" presStyleCnt="0">
        <dgm:presLayoutVars>
          <dgm:chMax val="5"/>
        </dgm:presLayoutVars>
      </dgm:prSet>
      <dgm:spPr/>
    </dgm:pt>
    <dgm:pt modelId="{8D8196B2-8690-410B-88DD-58E36C1508F0}" type="pres">
      <dgm:prSet presAssocID="{C6B0C062-C57F-4773-AD0D-F38255E3D28B}" presName="arrow" presStyleLbl="bgShp" presStyleIdx="0" presStyleCnt="1"/>
      <dgm:spPr>
        <a:solidFill>
          <a:schemeClr val="accent3">
            <a:tint val="60000"/>
          </a:schemeClr>
        </a:solidFill>
      </dgm:spPr>
    </dgm:pt>
    <dgm:pt modelId="{925DF700-175B-486E-8CDB-3F5523B469B9}" type="pres">
      <dgm:prSet presAssocID="{C6B0C062-C57F-4773-AD0D-F38255E3D28B}" presName="arrowDiagram3" presStyleCnt="0"/>
      <dgm:spPr/>
    </dgm:pt>
    <dgm:pt modelId="{77EE22B3-CA06-42EE-A4F0-16D4F2D463EA}" type="pres">
      <dgm:prSet presAssocID="{96C57C87-EB3B-4EC2-9A41-07DDB6E1CD5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9448E3-A923-4562-82EE-2D6547A66745}" type="pres">
      <dgm:prSet presAssocID="{96C57C87-EB3B-4EC2-9A41-07DDB6E1CD5F}" presName="bullet3a" presStyleLbl="node1" presStyleIdx="0" presStyleCnt="3"/>
      <dgm:spPr/>
    </dgm:pt>
    <dgm:pt modelId="{927F647F-96BC-4E61-884C-3053C7634AF5}" type="pres">
      <dgm:prSet presAssocID="{47E7A2FA-4BD5-4DEC-9F96-BCA4BBA47DCF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51A7F7-D190-40A1-8F89-9DF82761F331}" type="pres">
      <dgm:prSet presAssocID="{47E7A2FA-4BD5-4DEC-9F96-BCA4BBA47DCF}" presName="bullet3b" presStyleLbl="node1" presStyleIdx="1" presStyleCnt="3"/>
      <dgm:spPr/>
    </dgm:pt>
    <dgm:pt modelId="{912F4A56-954F-4116-820A-78B7D54C1BDB}" type="pres">
      <dgm:prSet presAssocID="{A12E24BB-B2D1-46CB-A03A-16612625C6D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971A12-A6B6-4197-A0E8-04E68C73C293}" type="pres">
      <dgm:prSet presAssocID="{A12E24BB-B2D1-46CB-A03A-16612625C6D9}" presName="bullet3c" presStyleLbl="node1" presStyleIdx="2" presStyleCnt="3"/>
      <dgm:spPr/>
    </dgm:pt>
  </dgm:ptLst>
  <dgm:cxnLst>
    <dgm:cxn modelId="{DF608174-C0D6-4C61-809C-83BDD5F5EE5C}" type="presOf" srcId="{A12E24BB-B2D1-46CB-A03A-16612625C6D9}" destId="{912F4A56-954F-4116-820A-78B7D54C1BDB}" srcOrd="0" destOrd="0" presId="urn:microsoft.com/office/officeart/2005/8/layout/arrow2#1"/>
    <dgm:cxn modelId="{F72958E5-04B3-4FCA-89E9-D847BC0E004D}" type="presOf" srcId="{47E7A2FA-4BD5-4DEC-9F96-BCA4BBA47DCF}" destId="{927F647F-96BC-4E61-884C-3053C7634AF5}" srcOrd="0" destOrd="0" presId="urn:microsoft.com/office/officeart/2005/8/layout/arrow2#1"/>
    <dgm:cxn modelId="{925307BB-5B35-431F-9DA1-13475E6C4B77}" srcId="{C6B0C062-C57F-4773-AD0D-F38255E3D28B}" destId="{96C57C87-EB3B-4EC2-9A41-07DDB6E1CD5F}" srcOrd="0" destOrd="0" parTransId="{5D1DC240-AF47-483E-BDD5-25D164AF9AD2}" sibTransId="{22F632CD-20B4-4C6C-851D-A0DA6FD61C5D}"/>
    <dgm:cxn modelId="{09D818D4-DC36-458F-BAFC-9CA110970CE1}" type="presOf" srcId="{C6B0C062-C57F-4773-AD0D-F38255E3D28B}" destId="{7702F23C-8B74-4E81-878F-FC4D4E811F20}" srcOrd="0" destOrd="0" presId="urn:microsoft.com/office/officeart/2005/8/layout/arrow2#1"/>
    <dgm:cxn modelId="{94D561A6-8F1D-4D66-A563-4B89F9A5BBB1}" srcId="{C6B0C062-C57F-4773-AD0D-F38255E3D28B}" destId="{A12E24BB-B2D1-46CB-A03A-16612625C6D9}" srcOrd="2" destOrd="0" parTransId="{7B556FFC-7709-44C1-B4BC-586D0EBBD1C9}" sibTransId="{9A6810F2-A473-4C4E-91CC-7ED8BF0F5902}"/>
    <dgm:cxn modelId="{34AAA809-0B3A-4EEC-AF99-BC937D6DC898}" srcId="{C6B0C062-C57F-4773-AD0D-F38255E3D28B}" destId="{47E7A2FA-4BD5-4DEC-9F96-BCA4BBA47DCF}" srcOrd="1" destOrd="0" parTransId="{8B3FB3DE-869F-44EA-939A-EB85E6D38D01}" sibTransId="{996E13EC-AFA1-4AAC-A0C4-087C617FF2D9}"/>
    <dgm:cxn modelId="{2AEBA553-7D6F-4E82-A731-973F6C4DDA3D}" type="presOf" srcId="{96C57C87-EB3B-4EC2-9A41-07DDB6E1CD5F}" destId="{77EE22B3-CA06-42EE-A4F0-16D4F2D463EA}" srcOrd="0" destOrd="0" presId="urn:microsoft.com/office/officeart/2005/8/layout/arrow2#1"/>
    <dgm:cxn modelId="{1CAD6577-1F02-414F-A840-82C81E289594}" type="presParOf" srcId="{7702F23C-8B74-4E81-878F-FC4D4E811F20}" destId="{8D8196B2-8690-410B-88DD-58E36C1508F0}" srcOrd="0" destOrd="0" presId="urn:microsoft.com/office/officeart/2005/8/layout/arrow2#1"/>
    <dgm:cxn modelId="{E747CB3B-DFA7-4CAF-B449-7E5F47EB7B98}" type="presParOf" srcId="{7702F23C-8B74-4E81-878F-FC4D4E811F20}" destId="{925DF700-175B-486E-8CDB-3F5523B469B9}" srcOrd="1" destOrd="0" presId="urn:microsoft.com/office/officeart/2005/8/layout/arrow2#1"/>
    <dgm:cxn modelId="{A8FC42EA-1BDC-4FBA-80B9-1CB072643C89}" type="presParOf" srcId="{925DF700-175B-486E-8CDB-3F5523B469B9}" destId="{77EE22B3-CA06-42EE-A4F0-16D4F2D463EA}" srcOrd="0" destOrd="0" presId="urn:microsoft.com/office/officeart/2005/8/layout/arrow2#1"/>
    <dgm:cxn modelId="{09BD4610-98E5-4F77-A220-EE5C50E24D67}" type="presParOf" srcId="{925DF700-175B-486E-8CDB-3F5523B469B9}" destId="{FD9448E3-A923-4562-82EE-2D6547A66745}" srcOrd="1" destOrd="0" presId="urn:microsoft.com/office/officeart/2005/8/layout/arrow2#1"/>
    <dgm:cxn modelId="{7DE64C7F-88A6-4461-AC9F-11256F689D25}" type="presParOf" srcId="{925DF700-175B-486E-8CDB-3F5523B469B9}" destId="{927F647F-96BC-4E61-884C-3053C7634AF5}" srcOrd="2" destOrd="0" presId="urn:microsoft.com/office/officeart/2005/8/layout/arrow2#1"/>
    <dgm:cxn modelId="{39211DA0-3D56-473A-8149-AFBFB16169BD}" type="presParOf" srcId="{925DF700-175B-486E-8CDB-3F5523B469B9}" destId="{FE51A7F7-D190-40A1-8F89-9DF82761F331}" srcOrd="3" destOrd="0" presId="urn:microsoft.com/office/officeart/2005/8/layout/arrow2#1"/>
    <dgm:cxn modelId="{FB3F0E74-2B63-4840-83E7-AA32215F9CCD}" type="presParOf" srcId="{925DF700-175B-486E-8CDB-3F5523B469B9}" destId="{912F4A56-954F-4116-820A-78B7D54C1BDB}" srcOrd="4" destOrd="0" presId="urn:microsoft.com/office/officeart/2005/8/layout/arrow2#1"/>
    <dgm:cxn modelId="{C059F0F3-C1EE-49CE-BDF4-E09C7C5E730E}" type="presParOf" srcId="{925DF700-175B-486E-8CDB-3F5523B469B9}" destId="{87971A12-A6B6-4197-A0E8-04E68C73C293}" srcOrd="5" destOrd="0" presId="urn:microsoft.com/office/officeart/2005/8/layout/arrow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A5FBA-0CD4-45F7-95E6-053E51DC00F1}" type="doc">
      <dgm:prSet loTypeId="urn:microsoft.com/office/officeart/2005/8/layout/hList1#1" loCatId="process" qsTypeId="urn:microsoft.com/office/officeart/2005/8/quickstyle/simple2#2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E7E33610-67D5-41DD-9313-FBFE706D6111}">
      <dgm:prSet phldrT="[Texto]"/>
      <dgm:spPr/>
      <dgm:t>
        <a:bodyPr/>
        <a:lstStyle/>
        <a:p>
          <a:r>
            <a:rPr lang="es-ES" dirty="0" smtClean="0">
              <a:effectLst/>
            </a:rPr>
            <a:t>Login/Registro</a:t>
          </a:r>
          <a:endParaRPr lang="es-ES" dirty="0">
            <a:effectLst/>
          </a:endParaRPr>
        </a:p>
      </dgm:t>
    </dgm:pt>
    <dgm:pt modelId="{CD36C793-D286-4CA9-9952-56105E30AD4D}" type="parTrans" cxnId="{F47A6802-6338-4F7D-B176-F2AB659E7DAF}">
      <dgm:prSet/>
      <dgm:spPr/>
      <dgm:t>
        <a:bodyPr/>
        <a:lstStyle/>
        <a:p>
          <a:endParaRPr lang="en-US"/>
        </a:p>
      </dgm:t>
    </dgm:pt>
    <dgm:pt modelId="{4E4985B2-F539-4398-BF21-04A323AFCDC1}" type="sibTrans" cxnId="{F47A6802-6338-4F7D-B176-F2AB659E7DAF}">
      <dgm:prSet/>
      <dgm:spPr/>
      <dgm:t>
        <a:bodyPr/>
        <a:lstStyle/>
        <a:p>
          <a:endParaRPr lang="en-US"/>
        </a:p>
      </dgm:t>
    </dgm:pt>
    <dgm:pt modelId="{17B5C78D-FDE8-4E2E-A34B-9678666B92AA}">
      <dgm:prSet phldrT="[Texto]"/>
      <dgm:spPr/>
      <dgm:t>
        <a:bodyPr/>
        <a:lstStyle/>
        <a:p>
          <a:r>
            <a:rPr lang="es-ES" dirty="0" smtClean="0">
              <a:effectLst/>
            </a:rPr>
            <a:t>Encriptado</a:t>
          </a:r>
          <a:endParaRPr lang="es-ES" dirty="0">
            <a:effectLst/>
          </a:endParaRPr>
        </a:p>
      </dgm:t>
    </dgm:pt>
    <dgm:pt modelId="{11B76C51-61F1-4AD5-BC03-CFD4CEFF920B}" type="parTrans" cxnId="{2827A1A1-2350-4419-ACDE-A2D72B2384F2}">
      <dgm:prSet/>
      <dgm:spPr/>
      <dgm:t>
        <a:bodyPr/>
        <a:lstStyle/>
        <a:p>
          <a:endParaRPr lang="en-US"/>
        </a:p>
      </dgm:t>
    </dgm:pt>
    <dgm:pt modelId="{7EC28E33-DD03-4323-83E6-285A61FF7C69}" type="sibTrans" cxnId="{2827A1A1-2350-4419-ACDE-A2D72B2384F2}">
      <dgm:prSet/>
      <dgm:spPr/>
      <dgm:t>
        <a:bodyPr/>
        <a:lstStyle/>
        <a:p>
          <a:endParaRPr lang="en-US"/>
        </a:p>
      </dgm:t>
    </dgm:pt>
    <dgm:pt modelId="{E12B7344-A2AB-43E9-89E5-DF89600D168C}">
      <dgm:prSet phldrT="[Texto]"/>
      <dgm:spPr/>
      <dgm:t>
        <a:bodyPr/>
        <a:lstStyle/>
        <a:p>
          <a:r>
            <a:rPr lang="es-ES" dirty="0" smtClean="0">
              <a:effectLst/>
            </a:rPr>
            <a:t>Pestañas</a:t>
          </a:r>
          <a:endParaRPr lang="es-ES" dirty="0">
            <a:effectLst/>
          </a:endParaRPr>
        </a:p>
      </dgm:t>
    </dgm:pt>
    <dgm:pt modelId="{B114A281-9381-45E6-9140-F39961E82F26}" type="parTrans" cxnId="{72A81718-9579-43BB-985E-EEC7A2636048}">
      <dgm:prSet/>
      <dgm:spPr/>
      <dgm:t>
        <a:bodyPr/>
        <a:lstStyle/>
        <a:p>
          <a:endParaRPr lang="en-US"/>
        </a:p>
      </dgm:t>
    </dgm:pt>
    <dgm:pt modelId="{ECA96E21-C78E-4A57-BAA9-42DFC345ABC7}" type="sibTrans" cxnId="{72A81718-9579-43BB-985E-EEC7A2636048}">
      <dgm:prSet/>
      <dgm:spPr/>
      <dgm:t>
        <a:bodyPr/>
        <a:lstStyle/>
        <a:p>
          <a:endParaRPr lang="en-US"/>
        </a:p>
      </dgm:t>
    </dgm:pt>
    <dgm:pt modelId="{3C0D6D7D-3A47-4555-9104-90BEECB39EA6}">
      <dgm:prSet phldrT="[Texto]"/>
      <dgm:spPr/>
      <dgm:t>
        <a:bodyPr/>
        <a:lstStyle/>
        <a:p>
          <a:r>
            <a:rPr lang="es-ES" dirty="0" smtClean="0">
              <a:effectLst/>
            </a:rPr>
            <a:t>Noticias</a:t>
          </a:r>
          <a:endParaRPr lang="es-ES" dirty="0">
            <a:effectLst/>
          </a:endParaRPr>
        </a:p>
      </dgm:t>
    </dgm:pt>
    <dgm:pt modelId="{B567551D-4261-4F84-AFFF-5A4533632872}" type="parTrans" cxnId="{41AF2285-2452-4AAE-810E-6601D05BF411}">
      <dgm:prSet/>
      <dgm:spPr/>
      <dgm:t>
        <a:bodyPr/>
        <a:lstStyle/>
        <a:p>
          <a:endParaRPr lang="en-US"/>
        </a:p>
      </dgm:t>
    </dgm:pt>
    <dgm:pt modelId="{3640DC5C-28EE-46A6-8382-866BC9DE4B30}" type="sibTrans" cxnId="{41AF2285-2452-4AAE-810E-6601D05BF411}">
      <dgm:prSet/>
      <dgm:spPr/>
      <dgm:t>
        <a:bodyPr/>
        <a:lstStyle/>
        <a:p>
          <a:endParaRPr lang="en-US"/>
        </a:p>
      </dgm:t>
    </dgm:pt>
    <dgm:pt modelId="{919DE07D-47AC-40B8-A377-4242969BD3A0}">
      <dgm:prSet phldrT="[Texto]"/>
      <dgm:spPr/>
      <dgm:t>
        <a:bodyPr/>
        <a:lstStyle/>
        <a:p>
          <a:r>
            <a:rPr lang="es-ES" dirty="0" smtClean="0">
              <a:effectLst/>
            </a:rPr>
            <a:t>Usuarios</a:t>
          </a:r>
          <a:endParaRPr lang="es-ES" dirty="0">
            <a:effectLst/>
          </a:endParaRPr>
        </a:p>
      </dgm:t>
    </dgm:pt>
    <dgm:pt modelId="{31E31307-AA05-40D1-9A7A-87597CB92F72}" type="parTrans" cxnId="{4106D5C9-1A68-4CBC-A9FE-CE975D636AC9}">
      <dgm:prSet/>
      <dgm:spPr/>
      <dgm:t>
        <a:bodyPr/>
        <a:lstStyle/>
        <a:p>
          <a:endParaRPr lang="en-US"/>
        </a:p>
      </dgm:t>
    </dgm:pt>
    <dgm:pt modelId="{AFA58864-93D6-4537-AC34-04ABB6A95A0C}" type="sibTrans" cxnId="{4106D5C9-1A68-4CBC-A9FE-CE975D636AC9}">
      <dgm:prSet/>
      <dgm:spPr/>
      <dgm:t>
        <a:bodyPr/>
        <a:lstStyle/>
        <a:p>
          <a:endParaRPr lang="en-US"/>
        </a:p>
      </dgm:t>
    </dgm:pt>
    <dgm:pt modelId="{E0887AE2-8BAF-4C3A-8AF6-C6626929A408}">
      <dgm:prSet phldrT="[Texto]"/>
      <dgm:spPr/>
      <dgm:t>
        <a:bodyPr/>
        <a:lstStyle/>
        <a:p>
          <a:r>
            <a:rPr lang="es-ES" dirty="0" smtClean="0">
              <a:effectLst/>
            </a:rPr>
            <a:t>Información</a:t>
          </a:r>
          <a:r>
            <a:rPr lang="es-ES" baseline="0" dirty="0" smtClean="0">
              <a:effectLst/>
            </a:rPr>
            <a:t> Personal básica</a:t>
          </a:r>
          <a:endParaRPr lang="es-ES" dirty="0">
            <a:effectLst/>
          </a:endParaRPr>
        </a:p>
      </dgm:t>
    </dgm:pt>
    <dgm:pt modelId="{BAACA1CA-EB6F-438E-AB4C-C4FB3D1A355D}" type="parTrans" cxnId="{D674848C-6E1C-43B9-B7F7-D6CE7F048CFC}">
      <dgm:prSet/>
      <dgm:spPr/>
      <dgm:t>
        <a:bodyPr/>
        <a:lstStyle/>
        <a:p>
          <a:endParaRPr lang="en-US"/>
        </a:p>
      </dgm:t>
    </dgm:pt>
    <dgm:pt modelId="{07199E6E-7066-4EBD-8D1F-949AA4432F8F}" type="sibTrans" cxnId="{D674848C-6E1C-43B9-B7F7-D6CE7F048CFC}">
      <dgm:prSet/>
      <dgm:spPr/>
      <dgm:t>
        <a:bodyPr/>
        <a:lstStyle/>
        <a:p>
          <a:endParaRPr lang="en-US"/>
        </a:p>
      </dgm:t>
    </dgm:pt>
    <dgm:pt modelId="{702019B9-0016-4582-AC45-82E02E381023}">
      <dgm:prSet phldrT="[Texto]"/>
      <dgm:spPr/>
      <dgm:t>
        <a:bodyPr/>
        <a:lstStyle/>
        <a:p>
          <a:r>
            <a:rPr lang="es-ES" dirty="0" smtClean="0">
              <a:effectLst/>
            </a:rPr>
            <a:t>Captchas</a:t>
          </a:r>
          <a:endParaRPr lang="es-ES" dirty="0">
            <a:effectLst/>
          </a:endParaRPr>
        </a:p>
      </dgm:t>
    </dgm:pt>
    <dgm:pt modelId="{5F929B19-012F-4236-86CC-DFC6A6C70BC2}" type="parTrans" cxnId="{86817FBB-37FF-4773-B1E7-A9D5B018D774}">
      <dgm:prSet/>
      <dgm:spPr/>
      <dgm:t>
        <a:bodyPr/>
        <a:lstStyle/>
        <a:p>
          <a:endParaRPr lang="en-US"/>
        </a:p>
      </dgm:t>
    </dgm:pt>
    <dgm:pt modelId="{0E924888-2513-4238-9ABD-3C7A2138A2A6}" type="sibTrans" cxnId="{86817FBB-37FF-4773-B1E7-A9D5B018D774}">
      <dgm:prSet/>
      <dgm:spPr/>
      <dgm:t>
        <a:bodyPr/>
        <a:lstStyle/>
        <a:p>
          <a:endParaRPr lang="en-US"/>
        </a:p>
      </dgm:t>
    </dgm:pt>
    <dgm:pt modelId="{86FD6E86-63C1-4859-8C38-5E3E6E53F6E9}">
      <dgm:prSet phldrT="[Texto]"/>
      <dgm:spPr/>
      <dgm:t>
        <a:bodyPr/>
        <a:lstStyle/>
        <a:p>
          <a:endParaRPr lang="es-ES" dirty="0">
            <a:effectLst/>
          </a:endParaRPr>
        </a:p>
      </dgm:t>
    </dgm:pt>
    <dgm:pt modelId="{001C4555-209E-499E-9847-F9EFDD24E763}" type="parTrans" cxnId="{548F8680-E27B-49D9-A484-CFEA39838CD9}">
      <dgm:prSet/>
      <dgm:spPr/>
      <dgm:t>
        <a:bodyPr/>
        <a:lstStyle/>
        <a:p>
          <a:endParaRPr lang="en-US"/>
        </a:p>
      </dgm:t>
    </dgm:pt>
    <dgm:pt modelId="{DD8FA07E-32DD-4139-B05F-0A59A239B9EF}" type="sibTrans" cxnId="{548F8680-E27B-49D9-A484-CFEA39838CD9}">
      <dgm:prSet/>
      <dgm:spPr/>
      <dgm:t>
        <a:bodyPr/>
        <a:lstStyle/>
        <a:p>
          <a:endParaRPr lang="en-US"/>
        </a:p>
      </dgm:t>
    </dgm:pt>
    <dgm:pt modelId="{EEE2C9B3-873E-4B66-A6E3-1E829764DC7A}">
      <dgm:prSet phldrT="[Texto]"/>
      <dgm:spPr/>
      <dgm:t>
        <a:bodyPr/>
        <a:lstStyle/>
        <a:p>
          <a:endParaRPr lang="es-ES" dirty="0">
            <a:effectLst/>
          </a:endParaRPr>
        </a:p>
      </dgm:t>
    </dgm:pt>
    <dgm:pt modelId="{BDFA862D-17EC-4A58-9C9F-4F84DEE7755E}" type="parTrans" cxnId="{E65D8034-598A-46A3-9C4D-B6383B8B067C}">
      <dgm:prSet/>
      <dgm:spPr/>
      <dgm:t>
        <a:bodyPr/>
        <a:lstStyle/>
        <a:p>
          <a:endParaRPr lang="en-US"/>
        </a:p>
      </dgm:t>
    </dgm:pt>
    <dgm:pt modelId="{E9E626F3-A4C4-4E53-A07E-35B504A37562}" type="sibTrans" cxnId="{E65D8034-598A-46A3-9C4D-B6383B8B067C}">
      <dgm:prSet/>
      <dgm:spPr/>
      <dgm:t>
        <a:bodyPr/>
        <a:lstStyle/>
        <a:p>
          <a:endParaRPr lang="en-US"/>
        </a:p>
      </dgm:t>
    </dgm:pt>
    <dgm:pt modelId="{CF4EAF07-BD61-4064-83B3-43590DC96CD4}">
      <dgm:prSet phldrT="[Texto]"/>
      <dgm:spPr/>
      <dgm:t>
        <a:bodyPr/>
        <a:lstStyle/>
        <a:p>
          <a:r>
            <a:rPr lang="es-ES" dirty="0" smtClean="0">
              <a:effectLst/>
            </a:rPr>
            <a:t>Jquery Validator</a:t>
          </a:r>
          <a:endParaRPr lang="es-ES" dirty="0">
            <a:effectLst/>
          </a:endParaRPr>
        </a:p>
      </dgm:t>
    </dgm:pt>
    <dgm:pt modelId="{8225AE8A-7C7B-4EA9-89C9-C766439B46DE}" type="parTrans" cxnId="{2ABF86F1-B1A8-4BD8-A481-690B76DE1F4E}">
      <dgm:prSet/>
      <dgm:spPr/>
      <dgm:t>
        <a:bodyPr/>
        <a:lstStyle/>
        <a:p>
          <a:endParaRPr lang="en-US"/>
        </a:p>
      </dgm:t>
    </dgm:pt>
    <dgm:pt modelId="{C80360FA-BC50-4049-A371-07C94B5AE87C}" type="sibTrans" cxnId="{2ABF86F1-B1A8-4BD8-A481-690B76DE1F4E}">
      <dgm:prSet/>
      <dgm:spPr/>
      <dgm:t>
        <a:bodyPr/>
        <a:lstStyle/>
        <a:p>
          <a:endParaRPr lang="en-US"/>
        </a:p>
      </dgm:t>
    </dgm:pt>
    <dgm:pt modelId="{7B2EEED2-F470-4002-BAB3-408BBF506F38}">
      <dgm:prSet phldrT="[Texto]"/>
      <dgm:spPr/>
      <dgm:t>
        <a:bodyPr/>
        <a:lstStyle/>
        <a:p>
          <a:endParaRPr lang="es-ES" dirty="0">
            <a:effectLst/>
          </a:endParaRPr>
        </a:p>
      </dgm:t>
    </dgm:pt>
    <dgm:pt modelId="{3A0BBBBE-6DFA-4BCB-9D15-81633EA91990}" type="parTrans" cxnId="{7DAD4925-B5A5-48D9-83FC-FD7E969B0B1F}">
      <dgm:prSet/>
      <dgm:spPr/>
      <dgm:t>
        <a:bodyPr/>
        <a:lstStyle/>
        <a:p>
          <a:endParaRPr lang="en-US"/>
        </a:p>
      </dgm:t>
    </dgm:pt>
    <dgm:pt modelId="{64201DE3-B322-48C4-B42B-5450CDEF447B}" type="sibTrans" cxnId="{7DAD4925-B5A5-48D9-83FC-FD7E969B0B1F}">
      <dgm:prSet/>
      <dgm:spPr/>
      <dgm:t>
        <a:bodyPr/>
        <a:lstStyle/>
        <a:p>
          <a:endParaRPr lang="en-US"/>
        </a:p>
      </dgm:t>
    </dgm:pt>
    <dgm:pt modelId="{5316B264-CF65-4D23-96EF-A2D7F455B32D}">
      <dgm:prSet phldrT="[Texto]"/>
      <dgm:spPr/>
      <dgm:t>
        <a:bodyPr/>
        <a:lstStyle/>
        <a:p>
          <a:r>
            <a:rPr lang="es-ES" dirty="0" smtClean="0">
              <a:effectLst/>
            </a:rPr>
            <a:t>Favoritos</a:t>
          </a:r>
          <a:endParaRPr lang="es-ES" dirty="0">
            <a:effectLst/>
          </a:endParaRPr>
        </a:p>
      </dgm:t>
    </dgm:pt>
    <dgm:pt modelId="{A7F7BBA0-0195-45C4-B087-638EC526280E}" type="parTrans" cxnId="{A10BD605-FF7D-4D89-AFFA-8353C07B33B9}">
      <dgm:prSet/>
      <dgm:spPr/>
      <dgm:t>
        <a:bodyPr/>
        <a:lstStyle/>
        <a:p>
          <a:endParaRPr lang="en-US"/>
        </a:p>
      </dgm:t>
    </dgm:pt>
    <dgm:pt modelId="{E06A78F9-5EFE-4C7A-8DDA-9D90926E603D}" type="sibTrans" cxnId="{A10BD605-FF7D-4D89-AFFA-8353C07B33B9}">
      <dgm:prSet/>
      <dgm:spPr/>
      <dgm:t>
        <a:bodyPr/>
        <a:lstStyle/>
        <a:p>
          <a:endParaRPr lang="en-US"/>
        </a:p>
      </dgm:t>
    </dgm:pt>
    <dgm:pt modelId="{B106C2E3-697D-4367-9CDF-876CA112FDAC}">
      <dgm:prSet phldrT="[Texto]"/>
      <dgm:spPr/>
      <dgm:t>
        <a:bodyPr/>
        <a:lstStyle/>
        <a:p>
          <a:r>
            <a:rPr lang="es-ES" dirty="0" smtClean="0">
              <a:effectLst/>
            </a:rPr>
            <a:t>Mi Redacción</a:t>
          </a:r>
          <a:endParaRPr lang="es-ES" dirty="0">
            <a:effectLst/>
          </a:endParaRPr>
        </a:p>
      </dgm:t>
    </dgm:pt>
    <dgm:pt modelId="{E9EA6DD6-6DE9-4929-A2EF-55EB072207EC}" type="parTrans" cxnId="{307FC664-9C12-40FA-86C3-5BFD2C24FA29}">
      <dgm:prSet/>
      <dgm:spPr/>
      <dgm:t>
        <a:bodyPr/>
        <a:lstStyle/>
        <a:p>
          <a:endParaRPr lang="en-US"/>
        </a:p>
      </dgm:t>
    </dgm:pt>
    <dgm:pt modelId="{3D1C3647-677A-4549-AA82-C3F539B3784A}" type="sibTrans" cxnId="{307FC664-9C12-40FA-86C3-5BFD2C24FA29}">
      <dgm:prSet/>
      <dgm:spPr/>
      <dgm:t>
        <a:bodyPr/>
        <a:lstStyle/>
        <a:p>
          <a:endParaRPr lang="en-US"/>
        </a:p>
      </dgm:t>
    </dgm:pt>
    <dgm:pt modelId="{765AE451-0A28-42F0-8529-2C745BF1D52D}">
      <dgm:prSet phldrT="[Texto]"/>
      <dgm:spPr/>
      <dgm:t>
        <a:bodyPr/>
        <a:lstStyle/>
        <a:p>
          <a:r>
            <a:rPr lang="es-ES" dirty="0" smtClean="0">
              <a:effectLst/>
            </a:rPr>
            <a:t>Nuevo Artículo</a:t>
          </a:r>
          <a:endParaRPr lang="es-ES" dirty="0">
            <a:effectLst/>
          </a:endParaRPr>
        </a:p>
      </dgm:t>
    </dgm:pt>
    <dgm:pt modelId="{0EDA321E-44EC-4455-8B96-C613991DA55F}" type="parTrans" cxnId="{F38CFE19-75DC-4B1A-A031-6089D250A9EA}">
      <dgm:prSet/>
      <dgm:spPr/>
      <dgm:t>
        <a:bodyPr/>
        <a:lstStyle/>
        <a:p>
          <a:endParaRPr lang="en-US"/>
        </a:p>
      </dgm:t>
    </dgm:pt>
    <dgm:pt modelId="{9C066810-ADAE-465E-B550-AFA470F3706E}" type="sibTrans" cxnId="{F38CFE19-75DC-4B1A-A031-6089D250A9EA}">
      <dgm:prSet/>
      <dgm:spPr/>
      <dgm:t>
        <a:bodyPr/>
        <a:lstStyle/>
        <a:p>
          <a:endParaRPr lang="en-US"/>
        </a:p>
      </dgm:t>
    </dgm:pt>
    <dgm:pt modelId="{AB33B8A9-E3CF-4F24-B7EB-C03B76BA8F7D}">
      <dgm:prSet phldrT="[Texto]"/>
      <dgm:spPr/>
      <dgm:t>
        <a:bodyPr/>
        <a:lstStyle/>
        <a:p>
          <a:r>
            <a:rPr lang="es-ES" dirty="0" smtClean="0">
              <a:effectLst/>
            </a:rPr>
            <a:t>Artículos Anteriores</a:t>
          </a:r>
          <a:endParaRPr lang="es-ES" dirty="0">
            <a:effectLst/>
          </a:endParaRPr>
        </a:p>
      </dgm:t>
    </dgm:pt>
    <dgm:pt modelId="{1002D7D8-8B98-4791-9BDC-7C42CA32E22F}" type="parTrans" cxnId="{3F108B92-C3BF-4413-A5FE-7FD45E5E6293}">
      <dgm:prSet/>
      <dgm:spPr/>
      <dgm:t>
        <a:bodyPr/>
        <a:lstStyle/>
        <a:p>
          <a:endParaRPr lang="en-US"/>
        </a:p>
      </dgm:t>
    </dgm:pt>
    <dgm:pt modelId="{441141EA-8570-4B5B-A13A-DA062D5D6A32}" type="sibTrans" cxnId="{3F108B92-C3BF-4413-A5FE-7FD45E5E6293}">
      <dgm:prSet/>
      <dgm:spPr/>
      <dgm:t>
        <a:bodyPr/>
        <a:lstStyle/>
        <a:p>
          <a:endParaRPr lang="en-US"/>
        </a:p>
      </dgm:t>
    </dgm:pt>
    <dgm:pt modelId="{A4CA272F-764B-4AB5-9DA0-9F8BD55E174B}">
      <dgm:prSet phldrT="[Texto]"/>
      <dgm:spPr/>
      <dgm:t>
        <a:bodyPr/>
        <a:lstStyle/>
        <a:p>
          <a:endParaRPr lang="es-ES" dirty="0">
            <a:effectLst/>
          </a:endParaRPr>
        </a:p>
      </dgm:t>
    </dgm:pt>
    <dgm:pt modelId="{49258755-6B6F-443E-8B66-C8D19795228D}" type="parTrans" cxnId="{AE48249C-EAA8-4B73-9BDD-7DDFCBF1B8CA}">
      <dgm:prSet/>
      <dgm:spPr/>
      <dgm:t>
        <a:bodyPr/>
        <a:lstStyle/>
        <a:p>
          <a:endParaRPr lang="en-US"/>
        </a:p>
      </dgm:t>
    </dgm:pt>
    <dgm:pt modelId="{13A6BB38-DDB6-4A37-A3FA-88813575B1D3}" type="sibTrans" cxnId="{AE48249C-EAA8-4B73-9BDD-7DDFCBF1B8CA}">
      <dgm:prSet/>
      <dgm:spPr/>
      <dgm:t>
        <a:bodyPr/>
        <a:lstStyle/>
        <a:p>
          <a:endParaRPr lang="en-US"/>
        </a:p>
      </dgm:t>
    </dgm:pt>
    <dgm:pt modelId="{A28DADDD-F086-4F4A-A0CB-6B11A3A8570F}">
      <dgm:prSet phldrT="[Texto]"/>
      <dgm:spPr/>
      <dgm:t>
        <a:bodyPr/>
        <a:lstStyle/>
        <a:p>
          <a:r>
            <a:rPr lang="es-ES" dirty="0" smtClean="0">
              <a:effectLst/>
            </a:rPr>
            <a:t>Mensajes</a:t>
          </a:r>
          <a:endParaRPr lang="es-ES" dirty="0">
            <a:effectLst/>
          </a:endParaRPr>
        </a:p>
      </dgm:t>
    </dgm:pt>
    <dgm:pt modelId="{396FFD2B-9573-4B4B-9034-E047ECBE8218}" type="parTrans" cxnId="{C675B152-7E41-47C1-9533-ECEAB908C28B}">
      <dgm:prSet/>
      <dgm:spPr/>
      <dgm:t>
        <a:bodyPr/>
        <a:lstStyle/>
        <a:p>
          <a:endParaRPr lang="en-US"/>
        </a:p>
      </dgm:t>
    </dgm:pt>
    <dgm:pt modelId="{074B84A0-AE2F-429E-AB69-10E9417709A5}" type="sibTrans" cxnId="{C675B152-7E41-47C1-9533-ECEAB908C28B}">
      <dgm:prSet/>
      <dgm:spPr/>
      <dgm:t>
        <a:bodyPr/>
        <a:lstStyle/>
        <a:p>
          <a:endParaRPr lang="en-US"/>
        </a:p>
      </dgm:t>
    </dgm:pt>
    <dgm:pt modelId="{6D92F3A1-08C2-40FB-873E-6568BF7E9AA7}">
      <dgm:prSet phldrT="[Texto]"/>
      <dgm:spPr/>
      <dgm:t>
        <a:bodyPr/>
        <a:lstStyle/>
        <a:p>
          <a:r>
            <a:rPr lang="es-ES" dirty="0" smtClean="0">
              <a:effectLst/>
            </a:rPr>
            <a:t>Perfil</a:t>
          </a:r>
          <a:endParaRPr lang="es-ES" dirty="0">
            <a:effectLst/>
          </a:endParaRPr>
        </a:p>
      </dgm:t>
    </dgm:pt>
    <dgm:pt modelId="{EA4E4168-F669-49A5-A18C-3342D224625D}" type="parTrans" cxnId="{3B0FE69D-F043-46A9-8B98-D8753BA33137}">
      <dgm:prSet/>
      <dgm:spPr/>
      <dgm:t>
        <a:bodyPr/>
        <a:lstStyle/>
        <a:p>
          <a:endParaRPr lang="en-US"/>
        </a:p>
      </dgm:t>
    </dgm:pt>
    <dgm:pt modelId="{B33FE025-7EC0-4A3B-9100-D2C808A1AC29}" type="sibTrans" cxnId="{3B0FE69D-F043-46A9-8B98-D8753BA33137}">
      <dgm:prSet/>
      <dgm:spPr/>
      <dgm:t>
        <a:bodyPr/>
        <a:lstStyle/>
        <a:p>
          <a:endParaRPr lang="en-US"/>
        </a:p>
      </dgm:t>
    </dgm:pt>
    <dgm:pt modelId="{10CCB110-6B22-4656-9040-EFEB9C60A09E}">
      <dgm:prSet phldrT="[Texto]"/>
      <dgm:spPr/>
      <dgm:t>
        <a:bodyPr/>
        <a:lstStyle/>
        <a:p>
          <a:r>
            <a:rPr lang="es-ES" dirty="0" smtClean="0">
              <a:effectLst/>
            </a:rPr>
            <a:t>Cerrar Sesión</a:t>
          </a:r>
          <a:endParaRPr lang="es-ES" dirty="0">
            <a:effectLst/>
          </a:endParaRPr>
        </a:p>
      </dgm:t>
    </dgm:pt>
    <dgm:pt modelId="{5F133127-912F-46E7-ADFF-88D5247EF2A8}" type="parTrans" cxnId="{165FA156-D89A-4CB1-BFC0-07B39E56E616}">
      <dgm:prSet/>
      <dgm:spPr/>
      <dgm:t>
        <a:bodyPr/>
        <a:lstStyle/>
        <a:p>
          <a:endParaRPr lang="en-US"/>
        </a:p>
      </dgm:t>
    </dgm:pt>
    <dgm:pt modelId="{7BBE4FB0-FEC8-4D31-85AA-FBEA0543B0A8}" type="sibTrans" cxnId="{165FA156-D89A-4CB1-BFC0-07B39E56E616}">
      <dgm:prSet/>
      <dgm:spPr/>
      <dgm:t>
        <a:bodyPr/>
        <a:lstStyle/>
        <a:p>
          <a:endParaRPr lang="en-US"/>
        </a:p>
      </dgm:t>
    </dgm:pt>
    <dgm:pt modelId="{1B7E5283-A6B7-4956-8356-3EA873B4A4C2}">
      <dgm:prSet phldrT="[Texto]"/>
      <dgm:spPr/>
      <dgm:t>
        <a:bodyPr/>
        <a:lstStyle/>
        <a:p>
          <a:r>
            <a:rPr lang="es-ES" dirty="0" smtClean="0">
              <a:effectLst/>
            </a:rPr>
            <a:t>Información cifrada</a:t>
          </a:r>
          <a:endParaRPr lang="es-ES" dirty="0">
            <a:effectLst/>
          </a:endParaRPr>
        </a:p>
      </dgm:t>
    </dgm:pt>
    <dgm:pt modelId="{07BE2E6C-616E-4669-B02A-F6C7860A9DD6}" type="parTrans" cxnId="{60600DD8-9849-44E0-BF15-5BE6E1917B2A}">
      <dgm:prSet/>
      <dgm:spPr/>
      <dgm:t>
        <a:bodyPr/>
        <a:lstStyle/>
        <a:p>
          <a:endParaRPr lang="en-US"/>
        </a:p>
      </dgm:t>
    </dgm:pt>
    <dgm:pt modelId="{295A8390-FD0B-4A75-972E-A3D4A3EFB9BC}" type="sibTrans" cxnId="{60600DD8-9849-44E0-BF15-5BE6E1917B2A}">
      <dgm:prSet/>
      <dgm:spPr/>
      <dgm:t>
        <a:bodyPr/>
        <a:lstStyle/>
        <a:p>
          <a:endParaRPr lang="en-US"/>
        </a:p>
      </dgm:t>
    </dgm:pt>
    <dgm:pt modelId="{0030C8E6-E320-4102-B245-BFF37710A608}" type="pres">
      <dgm:prSet presAssocID="{79EA5FBA-0CD4-45F7-95E6-053E51DC00F1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BEE4862B-5132-4750-A7BE-F0697F0EC5EF}" type="pres">
      <dgm:prSet presAssocID="{E7E33610-67D5-41DD-9313-FBFE706D6111}" presName="vertFlow" presStyleCnt="0"/>
      <dgm:spPr/>
    </dgm:pt>
    <dgm:pt modelId="{B5B365FC-1166-487E-94DA-1436639AACE6}" type="pres">
      <dgm:prSet presAssocID="{E7E33610-67D5-41DD-9313-FBFE706D6111}" presName="header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481571-BC55-4AF7-8D2E-259FFF397CBA}" type="pres">
      <dgm:prSet presAssocID="{E7E33610-67D5-41DD-9313-FBFE706D6111}" presName="child" presStyleLbl="alignAccFollowNode1" presStyleIdx="0" presStyleCnt="3">
        <dgm:presLayoutVars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6B1E40-EE11-4CC8-B3FD-1FBCD5F94125}" type="pres">
      <dgm:prSet presAssocID="{E7E33610-67D5-41DD-9313-FBFE706D6111}" presName="hSp" presStyleCnt="0"/>
      <dgm:spPr/>
    </dgm:pt>
    <dgm:pt modelId="{93677306-6E5D-4041-87CC-6F37D6858C82}" type="pres">
      <dgm:prSet presAssocID="{E12B7344-A2AB-43E9-89E5-DF89600D168C}" presName="vertFlow" presStyleCnt="0"/>
      <dgm:spPr/>
    </dgm:pt>
    <dgm:pt modelId="{2746C005-0552-405D-AFCF-F82F8762A9DA}" type="pres">
      <dgm:prSet presAssocID="{E12B7344-A2AB-43E9-89E5-DF89600D168C}" presName="header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269632-F9A2-483A-8C2B-A47CE316A641}" type="pres">
      <dgm:prSet presAssocID="{E12B7344-A2AB-43E9-89E5-DF89600D168C}" presName="child" presStyleLbl="alignAccFollowNode1" presStyleIdx="1" presStyleCnt="3">
        <dgm:presLayoutVars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F177F4-2771-4A2E-825C-E55E7987FDF6}" type="pres">
      <dgm:prSet presAssocID="{E12B7344-A2AB-43E9-89E5-DF89600D168C}" presName="hSp" presStyleCnt="0"/>
      <dgm:spPr/>
    </dgm:pt>
    <dgm:pt modelId="{3722EEA9-20D9-4A84-AA2B-614167C098B8}" type="pres">
      <dgm:prSet presAssocID="{919DE07D-47AC-40B8-A377-4242969BD3A0}" presName="vertFlow" presStyleCnt="0"/>
      <dgm:spPr/>
    </dgm:pt>
    <dgm:pt modelId="{4E782E57-9F00-40E2-B1E9-5C0A149313F4}" type="pres">
      <dgm:prSet presAssocID="{919DE07D-47AC-40B8-A377-4242969BD3A0}" presName="header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683A46-9AA2-4E1F-9947-88113678410E}" type="pres">
      <dgm:prSet presAssocID="{919DE07D-47AC-40B8-A377-4242969BD3A0}" presName="child" presStyleLbl="alignAccFollowNode1" presStyleIdx="2" presStyleCnt="3">
        <dgm:presLayoutVars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4543B5E-D4D5-42EB-82EB-E539C3E1154B}" type="presOf" srcId="{702019B9-0016-4582-AC45-82E02E381023}" destId="{2B481571-BC55-4AF7-8D2E-259FFF397CBA}" srcOrd="0" destOrd="1" presId="urn:microsoft.com/office/officeart/2005/8/layout/hList1#1"/>
    <dgm:cxn modelId="{940DBB18-6D36-41B6-99C4-E3D5B69CC07B}" type="presOf" srcId="{7B2EEED2-F470-4002-BAB3-408BBF506F38}" destId="{04269632-F9A2-483A-8C2B-A47CE316A641}" srcOrd="0" destOrd="9" presId="urn:microsoft.com/office/officeart/2005/8/layout/hList1#1"/>
    <dgm:cxn modelId="{C675B152-7E41-47C1-9533-ECEAB908C28B}" srcId="{E12B7344-A2AB-43E9-89E5-DF89600D168C}" destId="{A28DADDD-F086-4F4A-A0CB-6B11A3A8570F}" srcOrd="5" destOrd="0" parTransId="{396FFD2B-9573-4B4B-9034-E047ECBE8218}" sibTransId="{074B84A0-AE2F-429E-AB69-10E9417709A5}"/>
    <dgm:cxn modelId="{F15FFFC1-0DAA-43CD-BFD0-4229A9BAD598}" type="presOf" srcId="{6D92F3A1-08C2-40FB-873E-6568BF7E9AA7}" destId="{04269632-F9A2-483A-8C2B-A47CE316A641}" srcOrd="0" destOrd="6" presId="urn:microsoft.com/office/officeart/2005/8/layout/hList1#1"/>
    <dgm:cxn modelId="{E65D8034-598A-46A3-9C4D-B6383B8B067C}" srcId="{E7E33610-67D5-41DD-9313-FBFE706D6111}" destId="{EEE2C9B3-873E-4B66-A6E3-1E829764DC7A}" srcOrd="3" destOrd="0" parTransId="{BDFA862D-17EC-4A58-9C9F-4F84DEE7755E}" sibTransId="{E9E626F3-A4C4-4E53-A07E-35B504A37562}"/>
    <dgm:cxn modelId="{2827A1A1-2350-4419-ACDE-A2D72B2384F2}" srcId="{E7E33610-67D5-41DD-9313-FBFE706D6111}" destId="{17B5C78D-FDE8-4E2E-A34B-9678666B92AA}" srcOrd="0" destOrd="0" parTransId="{11B76C51-61F1-4AD5-BC03-CFD4CEFF920B}" sibTransId="{7EC28E33-DD03-4323-83E6-285A61FF7C69}"/>
    <dgm:cxn modelId="{7DAD4925-B5A5-48D9-83FC-FD7E969B0B1F}" srcId="{E12B7344-A2AB-43E9-89E5-DF89600D168C}" destId="{7B2EEED2-F470-4002-BAB3-408BBF506F38}" srcOrd="9" destOrd="0" parTransId="{3A0BBBBE-6DFA-4BCB-9D15-81633EA91990}" sibTransId="{64201DE3-B322-48C4-B42B-5450CDEF447B}"/>
    <dgm:cxn modelId="{474842E0-C5D0-4BCA-9455-5A033032AA1A}" type="presOf" srcId="{E7E33610-67D5-41DD-9313-FBFE706D6111}" destId="{B5B365FC-1166-487E-94DA-1436639AACE6}" srcOrd="0" destOrd="0" presId="urn:microsoft.com/office/officeart/2005/8/layout/hList1#1"/>
    <dgm:cxn modelId="{4106D5C9-1A68-4CBC-A9FE-CE975D636AC9}" srcId="{79EA5FBA-0CD4-45F7-95E6-053E51DC00F1}" destId="{919DE07D-47AC-40B8-A377-4242969BD3A0}" srcOrd="2" destOrd="0" parTransId="{31E31307-AA05-40D1-9A7A-87597CB92F72}" sibTransId="{AFA58864-93D6-4537-AC34-04ABB6A95A0C}"/>
    <dgm:cxn modelId="{AE48249C-EAA8-4B73-9BDD-7DDFCBF1B8CA}" srcId="{E12B7344-A2AB-43E9-89E5-DF89600D168C}" destId="{A4CA272F-764B-4AB5-9DA0-9F8BD55E174B}" srcOrd="8" destOrd="0" parTransId="{49258755-6B6F-443E-8B66-C8D19795228D}" sibTransId="{13A6BB38-DDB6-4A37-A3FA-88813575B1D3}"/>
    <dgm:cxn modelId="{CFC72826-3B2F-4562-B1FD-C1D7A8D6242C}" type="presOf" srcId="{B106C2E3-697D-4367-9CDF-876CA112FDAC}" destId="{04269632-F9A2-483A-8C2B-A47CE316A641}" srcOrd="0" destOrd="2" presId="urn:microsoft.com/office/officeart/2005/8/layout/hList1#1"/>
    <dgm:cxn modelId="{99EE84EA-BE6A-4D5B-B6DF-21F6396890D1}" type="presOf" srcId="{919DE07D-47AC-40B8-A377-4242969BD3A0}" destId="{4E782E57-9F00-40E2-B1E9-5C0A149313F4}" srcOrd="0" destOrd="0" presId="urn:microsoft.com/office/officeart/2005/8/layout/hList1#1"/>
    <dgm:cxn modelId="{0B7B9920-DE3A-47A9-92C7-DFA906C03F09}" type="presOf" srcId="{CF4EAF07-BD61-4064-83B3-43590DC96CD4}" destId="{2B481571-BC55-4AF7-8D2E-259FFF397CBA}" srcOrd="0" destOrd="2" presId="urn:microsoft.com/office/officeart/2005/8/layout/hList1#1"/>
    <dgm:cxn modelId="{3B0FE69D-F043-46A9-8B98-D8753BA33137}" srcId="{E12B7344-A2AB-43E9-89E5-DF89600D168C}" destId="{6D92F3A1-08C2-40FB-873E-6568BF7E9AA7}" srcOrd="6" destOrd="0" parTransId="{EA4E4168-F669-49A5-A18C-3342D224625D}" sibTransId="{B33FE025-7EC0-4A3B-9100-D2C808A1AC29}"/>
    <dgm:cxn modelId="{5F3E627D-1982-48B1-970D-7A2F6593D595}" type="presOf" srcId="{17B5C78D-FDE8-4E2E-A34B-9678666B92AA}" destId="{2B481571-BC55-4AF7-8D2E-259FFF397CBA}" srcOrd="0" destOrd="0" presId="urn:microsoft.com/office/officeart/2005/8/layout/hList1#1"/>
    <dgm:cxn modelId="{23112BD7-0CCD-49C7-9DD9-B152BC49480D}" type="presOf" srcId="{A28DADDD-F086-4F4A-A0CB-6B11A3A8570F}" destId="{04269632-F9A2-483A-8C2B-A47CE316A641}" srcOrd="0" destOrd="5" presId="urn:microsoft.com/office/officeart/2005/8/layout/hList1#1"/>
    <dgm:cxn modelId="{3F108B92-C3BF-4413-A5FE-7FD45E5E6293}" srcId="{E12B7344-A2AB-43E9-89E5-DF89600D168C}" destId="{AB33B8A9-E3CF-4F24-B7EB-C03B76BA8F7D}" srcOrd="4" destOrd="0" parTransId="{1002D7D8-8B98-4791-9BDC-7C42CA32E22F}" sibTransId="{441141EA-8570-4B5B-A13A-DA062D5D6A32}"/>
    <dgm:cxn modelId="{ECFC0BE9-0CE7-4254-B2A7-16DBDCFC3130}" type="presOf" srcId="{5316B264-CF65-4D23-96EF-A2D7F455B32D}" destId="{04269632-F9A2-483A-8C2B-A47CE316A641}" srcOrd="0" destOrd="1" presId="urn:microsoft.com/office/officeart/2005/8/layout/hList1#1"/>
    <dgm:cxn modelId="{60600DD8-9849-44E0-BF15-5BE6E1917B2A}" srcId="{919DE07D-47AC-40B8-A377-4242969BD3A0}" destId="{1B7E5283-A6B7-4956-8356-3EA873B4A4C2}" srcOrd="1" destOrd="0" parTransId="{07BE2E6C-616E-4669-B02A-F6C7860A9DD6}" sibTransId="{295A8390-FD0B-4A75-972E-A3D4A3EFB9BC}"/>
    <dgm:cxn modelId="{86817FBB-37FF-4773-B1E7-A9D5B018D774}" srcId="{E7E33610-67D5-41DD-9313-FBFE706D6111}" destId="{702019B9-0016-4582-AC45-82E02E381023}" srcOrd="1" destOrd="0" parTransId="{5F929B19-012F-4236-86CC-DFC6A6C70BC2}" sibTransId="{0E924888-2513-4238-9ABD-3C7A2138A2A6}"/>
    <dgm:cxn modelId="{9692D7FC-3F8F-49ED-AE8C-0F46D222FF3D}" type="presOf" srcId="{10CCB110-6B22-4656-9040-EFEB9C60A09E}" destId="{04269632-F9A2-483A-8C2B-A47CE316A641}" srcOrd="0" destOrd="7" presId="urn:microsoft.com/office/officeart/2005/8/layout/hList1#1"/>
    <dgm:cxn modelId="{F47A6802-6338-4F7D-B176-F2AB659E7DAF}" srcId="{79EA5FBA-0CD4-45F7-95E6-053E51DC00F1}" destId="{E7E33610-67D5-41DD-9313-FBFE706D6111}" srcOrd="0" destOrd="0" parTransId="{CD36C793-D286-4CA9-9952-56105E30AD4D}" sibTransId="{4E4985B2-F539-4398-BF21-04A323AFCDC1}"/>
    <dgm:cxn modelId="{72A81718-9579-43BB-985E-EEC7A2636048}" srcId="{79EA5FBA-0CD4-45F7-95E6-053E51DC00F1}" destId="{E12B7344-A2AB-43E9-89E5-DF89600D168C}" srcOrd="1" destOrd="0" parTransId="{B114A281-9381-45E6-9140-F39961E82F26}" sibTransId="{ECA96E21-C78E-4A57-BAA9-42DFC345ABC7}"/>
    <dgm:cxn modelId="{B591DF69-5F57-432D-90DB-BBD72C918B6B}" type="presOf" srcId="{86FD6E86-63C1-4859-8C38-5E3E6E53F6E9}" destId="{2B481571-BC55-4AF7-8D2E-259FFF397CBA}" srcOrd="0" destOrd="4" presId="urn:microsoft.com/office/officeart/2005/8/layout/hList1#1"/>
    <dgm:cxn modelId="{F38CFE19-75DC-4B1A-A031-6089D250A9EA}" srcId="{E12B7344-A2AB-43E9-89E5-DF89600D168C}" destId="{765AE451-0A28-42F0-8529-2C745BF1D52D}" srcOrd="3" destOrd="0" parTransId="{0EDA321E-44EC-4455-8B96-C613991DA55F}" sibTransId="{9C066810-ADAE-465E-B550-AFA470F3706E}"/>
    <dgm:cxn modelId="{548F8680-E27B-49D9-A484-CFEA39838CD9}" srcId="{E7E33610-67D5-41DD-9313-FBFE706D6111}" destId="{86FD6E86-63C1-4859-8C38-5E3E6E53F6E9}" srcOrd="4" destOrd="0" parTransId="{001C4555-209E-499E-9847-F9EFDD24E763}" sibTransId="{DD8FA07E-32DD-4139-B05F-0A59A239B9EF}"/>
    <dgm:cxn modelId="{D674848C-6E1C-43B9-B7F7-D6CE7F048CFC}" srcId="{919DE07D-47AC-40B8-A377-4242969BD3A0}" destId="{E0887AE2-8BAF-4C3A-8AF6-C6626929A408}" srcOrd="0" destOrd="0" parTransId="{BAACA1CA-EB6F-438E-AB4C-C4FB3D1A355D}" sibTransId="{07199E6E-7066-4EBD-8D1F-949AA4432F8F}"/>
    <dgm:cxn modelId="{5B44959C-6EF3-4131-903A-C247841B81A0}" type="presOf" srcId="{E0887AE2-8BAF-4C3A-8AF6-C6626929A408}" destId="{96683A46-9AA2-4E1F-9947-88113678410E}" srcOrd="0" destOrd="0" presId="urn:microsoft.com/office/officeart/2005/8/layout/hList1#1"/>
    <dgm:cxn modelId="{A10BD605-FF7D-4D89-AFFA-8353C07B33B9}" srcId="{E12B7344-A2AB-43E9-89E5-DF89600D168C}" destId="{5316B264-CF65-4D23-96EF-A2D7F455B32D}" srcOrd="1" destOrd="0" parTransId="{A7F7BBA0-0195-45C4-B087-638EC526280E}" sibTransId="{E06A78F9-5EFE-4C7A-8DDA-9D90926E603D}"/>
    <dgm:cxn modelId="{165FA156-D89A-4CB1-BFC0-07B39E56E616}" srcId="{E12B7344-A2AB-43E9-89E5-DF89600D168C}" destId="{10CCB110-6B22-4656-9040-EFEB9C60A09E}" srcOrd="7" destOrd="0" parTransId="{5F133127-912F-46E7-ADFF-88D5247EF2A8}" sibTransId="{7BBE4FB0-FEC8-4D31-85AA-FBEA0543B0A8}"/>
    <dgm:cxn modelId="{4A6B7EB1-AAF5-4A58-BE7D-A5F9AF16B414}" type="presOf" srcId="{765AE451-0A28-42F0-8529-2C745BF1D52D}" destId="{04269632-F9A2-483A-8C2B-A47CE316A641}" srcOrd="0" destOrd="3" presId="urn:microsoft.com/office/officeart/2005/8/layout/hList1#1"/>
    <dgm:cxn modelId="{E9D7499C-87F2-455E-857D-F9CD53D129A7}" type="presOf" srcId="{E12B7344-A2AB-43E9-89E5-DF89600D168C}" destId="{2746C005-0552-405D-AFCF-F82F8762A9DA}" srcOrd="0" destOrd="0" presId="urn:microsoft.com/office/officeart/2005/8/layout/hList1#1"/>
    <dgm:cxn modelId="{7C9EECD1-5C8C-4332-8648-6188A439C5A6}" type="presOf" srcId="{3C0D6D7D-3A47-4555-9104-90BEECB39EA6}" destId="{04269632-F9A2-483A-8C2B-A47CE316A641}" srcOrd="0" destOrd="0" presId="urn:microsoft.com/office/officeart/2005/8/layout/hList1#1"/>
    <dgm:cxn modelId="{23B977F2-778A-4F64-8012-EBF8AA973552}" type="presOf" srcId="{A4CA272F-764B-4AB5-9DA0-9F8BD55E174B}" destId="{04269632-F9A2-483A-8C2B-A47CE316A641}" srcOrd="0" destOrd="8" presId="urn:microsoft.com/office/officeart/2005/8/layout/hList1#1"/>
    <dgm:cxn modelId="{307FC664-9C12-40FA-86C3-5BFD2C24FA29}" srcId="{E12B7344-A2AB-43E9-89E5-DF89600D168C}" destId="{B106C2E3-697D-4367-9CDF-876CA112FDAC}" srcOrd="2" destOrd="0" parTransId="{E9EA6DD6-6DE9-4929-A2EF-55EB072207EC}" sibTransId="{3D1C3647-677A-4549-AA82-C3F539B3784A}"/>
    <dgm:cxn modelId="{37402D49-8821-45B9-83DC-2BFB91ECB8D9}" type="presOf" srcId="{1B7E5283-A6B7-4956-8356-3EA873B4A4C2}" destId="{96683A46-9AA2-4E1F-9947-88113678410E}" srcOrd="0" destOrd="1" presId="urn:microsoft.com/office/officeart/2005/8/layout/hList1#1"/>
    <dgm:cxn modelId="{17F34E73-0EE4-4D8A-831D-481012EA7875}" type="presOf" srcId="{79EA5FBA-0CD4-45F7-95E6-053E51DC00F1}" destId="{0030C8E6-E320-4102-B245-BFF37710A608}" srcOrd="0" destOrd="0" presId="urn:microsoft.com/office/officeart/2005/8/layout/hList1#1"/>
    <dgm:cxn modelId="{2ABF86F1-B1A8-4BD8-A481-690B76DE1F4E}" srcId="{E7E33610-67D5-41DD-9313-FBFE706D6111}" destId="{CF4EAF07-BD61-4064-83B3-43590DC96CD4}" srcOrd="2" destOrd="0" parTransId="{8225AE8A-7C7B-4EA9-89C9-C766439B46DE}" sibTransId="{C80360FA-BC50-4049-A371-07C94B5AE87C}"/>
    <dgm:cxn modelId="{FB3989B4-7FDF-44F4-B318-7350B127BE40}" type="presOf" srcId="{EEE2C9B3-873E-4B66-A6E3-1E829764DC7A}" destId="{2B481571-BC55-4AF7-8D2E-259FFF397CBA}" srcOrd="0" destOrd="3" presId="urn:microsoft.com/office/officeart/2005/8/layout/hList1#1"/>
    <dgm:cxn modelId="{41AF2285-2452-4AAE-810E-6601D05BF411}" srcId="{E12B7344-A2AB-43E9-89E5-DF89600D168C}" destId="{3C0D6D7D-3A47-4555-9104-90BEECB39EA6}" srcOrd="0" destOrd="0" parTransId="{B567551D-4261-4F84-AFFF-5A4533632872}" sibTransId="{3640DC5C-28EE-46A6-8382-866BC9DE4B30}"/>
    <dgm:cxn modelId="{15C8FEFB-C168-4FC6-A3E8-4A147A6AF3B3}" type="presOf" srcId="{AB33B8A9-E3CF-4F24-B7EB-C03B76BA8F7D}" destId="{04269632-F9A2-483A-8C2B-A47CE316A641}" srcOrd="0" destOrd="4" presId="urn:microsoft.com/office/officeart/2005/8/layout/hList1#1"/>
    <dgm:cxn modelId="{F1DFE546-539B-4AF7-BF73-3FED80687412}" type="presParOf" srcId="{0030C8E6-E320-4102-B245-BFF37710A608}" destId="{BEE4862B-5132-4750-A7BE-F0697F0EC5EF}" srcOrd="0" destOrd="0" presId="urn:microsoft.com/office/officeart/2005/8/layout/hList1#1"/>
    <dgm:cxn modelId="{731A007F-868F-4571-8C96-CE2BBC375D95}" type="presParOf" srcId="{BEE4862B-5132-4750-A7BE-F0697F0EC5EF}" destId="{B5B365FC-1166-487E-94DA-1436639AACE6}" srcOrd="0" destOrd="0" presId="urn:microsoft.com/office/officeart/2005/8/layout/hList1#1"/>
    <dgm:cxn modelId="{6BD7459E-618D-420C-9101-9C4018B5D76D}" type="presParOf" srcId="{BEE4862B-5132-4750-A7BE-F0697F0EC5EF}" destId="{2B481571-BC55-4AF7-8D2E-259FFF397CBA}" srcOrd="1" destOrd="0" presId="urn:microsoft.com/office/officeart/2005/8/layout/hList1#1"/>
    <dgm:cxn modelId="{1128C5F9-6FD3-4F30-815D-CE934E59F256}" type="presParOf" srcId="{0030C8E6-E320-4102-B245-BFF37710A608}" destId="{F96B1E40-EE11-4CC8-B3FD-1FBCD5F94125}" srcOrd="1" destOrd="0" presId="urn:microsoft.com/office/officeart/2005/8/layout/hList1#1"/>
    <dgm:cxn modelId="{5B665EF4-5269-4522-B92B-23F3FAA29BF6}" type="presParOf" srcId="{0030C8E6-E320-4102-B245-BFF37710A608}" destId="{93677306-6E5D-4041-87CC-6F37D6858C82}" srcOrd="2" destOrd="0" presId="urn:microsoft.com/office/officeart/2005/8/layout/hList1#1"/>
    <dgm:cxn modelId="{464C4366-3C39-42B3-9E2E-EBCC658F84E1}" type="presParOf" srcId="{93677306-6E5D-4041-87CC-6F37D6858C82}" destId="{2746C005-0552-405D-AFCF-F82F8762A9DA}" srcOrd="0" destOrd="0" presId="urn:microsoft.com/office/officeart/2005/8/layout/hList1#1"/>
    <dgm:cxn modelId="{DFFC63A2-432D-44D3-8A1D-EC73E52551B7}" type="presParOf" srcId="{93677306-6E5D-4041-87CC-6F37D6858C82}" destId="{04269632-F9A2-483A-8C2B-A47CE316A641}" srcOrd="1" destOrd="0" presId="urn:microsoft.com/office/officeart/2005/8/layout/hList1#1"/>
    <dgm:cxn modelId="{F65A10F0-8067-49C4-8B36-409A2A718B67}" type="presParOf" srcId="{0030C8E6-E320-4102-B245-BFF37710A608}" destId="{43F177F4-2771-4A2E-825C-E55E7987FDF6}" srcOrd="3" destOrd="0" presId="urn:microsoft.com/office/officeart/2005/8/layout/hList1#1"/>
    <dgm:cxn modelId="{73C76351-FDE1-43C5-8BA2-0B02482EE531}" type="presParOf" srcId="{0030C8E6-E320-4102-B245-BFF37710A608}" destId="{3722EEA9-20D9-4A84-AA2B-614167C098B8}" srcOrd="4" destOrd="0" presId="urn:microsoft.com/office/officeart/2005/8/layout/hList1#1"/>
    <dgm:cxn modelId="{BD703906-1A2D-4D8D-B84F-4288C3F984FD}" type="presParOf" srcId="{3722EEA9-20D9-4A84-AA2B-614167C098B8}" destId="{4E782E57-9F00-40E2-B1E9-5C0A149313F4}" srcOrd="0" destOrd="0" presId="urn:microsoft.com/office/officeart/2005/8/layout/hList1#1"/>
    <dgm:cxn modelId="{5A8263E5-AA40-4B4E-8A7C-C995DD686DF2}" type="presParOf" srcId="{3722EEA9-20D9-4A84-AA2B-614167C098B8}" destId="{96683A46-9AA2-4E1F-9947-88113678410E}" srcOrd="1" destOrd="0" presId="urn:microsoft.com/office/officeart/2005/8/layout/hList1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A9D7E-85B1-45DB-91C0-70429744D23C}" type="doc">
      <dgm:prSet loTypeId="urn:microsoft.com/office/officeart/2005/8/layout/vList3#2" loCatId="process" qsTypeId="urn:microsoft.com/office/officeart/2005/8/quickstyle/simple2#3" qsCatId="simple" csTypeId="urn:microsoft.com/office/officeart/2005/8/colors/accent3_5" csCatId="accent3" phldr="1"/>
      <dgm:spPr/>
      <dgm:t>
        <a:bodyPr/>
        <a:lstStyle/>
        <a:p>
          <a:endParaRPr lang="es-ES"/>
        </a:p>
      </dgm:t>
    </dgm:pt>
    <dgm:pt modelId="{6E97D948-07D9-44D4-ADBF-AB60D0B5E9CA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Login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C27A3327-E609-4BC6-9B43-AC685AA9C5F2}" type="parTrans" cxnId="{3A6FDD47-935B-4F30-8BFF-2012FA92E829}">
      <dgm:prSet/>
      <dgm:spPr/>
      <dgm:t>
        <a:bodyPr/>
        <a:lstStyle/>
        <a:p>
          <a:endParaRPr lang="en-US"/>
        </a:p>
      </dgm:t>
    </dgm:pt>
    <dgm:pt modelId="{C6545898-D05F-44EF-8128-C518A2B53EEF}" type="sibTrans" cxnId="{3A6FDD47-935B-4F30-8BFF-2012FA92E829}">
      <dgm:prSet/>
      <dgm:spPr/>
      <dgm:t>
        <a:bodyPr/>
        <a:lstStyle/>
        <a:p>
          <a:endParaRPr lang="en-US"/>
        </a:p>
      </dgm:t>
    </dgm:pt>
    <dgm:pt modelId="{128F47E2-D57D-4CC5-9631-BBD7DDC37343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Email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8A3D5EB0-2B3A-475B-A6B4-87DDC665614A}" type="parTrans" cxnId="{53045CAD-49DF-4EFA-847F-96E8E5372C0D}">
      <dgm:prSet/>
      <dgm:spPr/>
      <dgm:t>
        <a:bodyPr/>
        <a:lstStyle/>
        <a:p>
          <a:endParaRPr lang="en-US"/>
        </a:p>
      </dgm:t>
    </dgm:pt>
    <dgm:pt modelId="{4F5884F6-14BA-448E-A862-399F2D69B056}" type="sibTrans" cxnId="{53045CAD-49DF-4EFA-847F-96E8E5372C0D}">
      <dgm:prSet/>
      <dgm:spPr/>
      <dgm:t>
        <a:bodyPr/>
        <a:lstStyle/>
        <a:p>
          <a:endParaRPr lang="en-US"/>
        </a:p>
      </dgm:t>
    </dgm:pt>
    <dgm:pt modelId="{DC883864-B18E-432F-9F84-C7046F06B7E1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Contraseña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CEC18C0A-47F3-44D5-BE9B-D3307682A569}" type="parTrans" cxnId="{1FBBF334-6AED-4E6E-91F0-C25E4F2DE173}">
      <dgm:prSet/>
      <dgm:spPr/>
      <dgm:t>
        <a:bodyPr/>
        <a:lstStyle/>
        <a:p>
          <a:endParaRPr lang="en-US"/>
        </a:p>
      </dgm:t>
    </dgm:pt>
    <dgm:pt modelId="{849994F8-407E-4E8F-8CB3-F1A24C9B7E89}" type="sibTrans" cxnId="{1FBBF334-6AED-4E6E-91F0-C25E4F2DE173}">
      <dgm:prSet/>
      <dgm:spPr/>
      <dgm:t>
        <a:bodyPr/>
        <a:lstStyle/>
        <a:p>
          <a:endParaRPr lang="en-US"/>
        </a:p>
      </dgm:t>
    </dgm:pt>
    <dgm:pt modelId="{A54CFAA4-E94C-4DA4-96FB-B0BDE19FFBE8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Registro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FFB9F184-7F1D-45F2-BAE6-0089D652CFD4}" type="parTrans" cxnId="{CE91270E-1886-4821-AC83-400C7D163024}">
      <dgm:prSet/>
      <dgm:spPr/>
      <dgm:t>
        <a:bodyPr/>
        <a:lstStyle/>
        <a:p>
          <a:endParaRPr lang="en-US"/>
        </a:p>
      </dgm:t>
    </dgm:pt>
    <dgm:pt modelId="{B458CE11-1C90-49AD-B398-6BA7E5BEDA4C}" type="sibTrans" cxnId="{CE91270E-1886-4821-AC83-400C7D163024}">
      <dgm:prSet/>
      <dgm:spPr/>
      <dgm:t>
        <a:bodyPr/>
        <a:lstStyle/>
        <a:p>
          <a:endParaRPr lang="en-US"/>
        </a:p>
      </dgm:t>
    </dgm:pt>
    <dgm:pt modelId="{EDE90BE7-78D6-4B03-B40F-9B7B36E64134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Datos básicos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E4AF175E-1653-4746-B1CD-C6FD2B6C752A}" type="parTrans" cxnId="{C692DDB1-2140-4629-908F-6F3807705C4D}">
      <dgm:prSet/>
      <dgm:spPr/>
      <dgm:t>
        <a:bodyPr/>
        <a:lstStyle/>
        <a:p>
          <a:endParaRPr lang="en-US"/>
        </a:p>
      </dgm:t>
    </dgm:pt>
    <dgm:pt modelId="{0801CCD6-C5CE-41EE-8860-2E6CA3AABEF0}" type="sibTrans" cxnId="{C692DDB1-2140-4629-908F-6F3807705C4D}">
      <dgm:prSet/>
      <dgm:spPr/>
      <dgm:t>
        <a:bodyPr/>
        <a:lstStyle/>
        <a:p>
          <a:endParaRPr lang="en-US"/>
        </a:p>
      </dgm:t>
    </dgm:pt>
    <dgm:pt modelId="{EC8C7DD0-057F-44DD-B173-24B45EDB2032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Email no se puede repetir y Contraseña duplicada para evitar errores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DD94B223-F1CA-4CCD-AB1A-051C0373FC2E}" type="parTrans" cxnId="{A1FC8E57-95A8-4493-A8FC-8FED558162E1}">
      <dgm:prSet/>
      <dgm:spPr/>
      <dgm:t>
        <a:bodyPr/>
        <a:lstStyle/>
        <a:p>
          <a:endParaRPr lang="en-US"/>
        </a:p>
      </dgm:t>
    </dgm:pt>
    <dgm:pt modelId="{F307EF7C-E228-4E2D-AEA4-417AA1421849}" type="sibTrans" cxnId="{A1FC8E57-95A8-4493-A8FC-8FED558162E1}">
      <dgm:prSet/>
      <dgm:spPr/>
      <dgm:t>
        <a:bodyPr/>
        <a:lstStyle/>
        <a:p>
          <a:endParaRPr lang="en-US"/>
        </a:p>
      </dgm:t>
    </dgm:pt>
    <dgm:pt modelId="{7799DC94-3F37-442F-B173-155D709E4B16}" type="pres">
      <dgm:prSet presAssocID="{6FEA9D7E-85B1-45DB-91C0-70429744D23C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BC3B736C-D2AA-4101-9ECE-6232DE6E00E1}" type="pres">
      <dgm:prSet presAssocID="{6E97D948-07D9-44D4-ADBF-AB60D0B5E9CA}" presName="composite" presStyleCnt="0"/>
      <dgm:spPr/>
    </dgm:pt>
    <dgm:pt modelId="{85FC09C1-F5A8-48CE-A79A-7DF7DA8A91CC}" type="pres">
      <dgm:prSet presAssocID="{6E97D948-07D9-44D4-ADBF-AB60D0B5E9CA}" presName="imgShp" presStyleLbl="fgImgPlace1" presStyleIdx="0" presStyleCnt="2" custLinFactNeighborX="212" custLinFactNeighborY="-13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A31B26A-DE4D-47F0-A1D9-A0BB98B2C43D}" type="pres">
      <dgm:prSet presAssocID="{6E97D948-07D9-44D4-ADBF-AB60D0B5E9CA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91F140-1017-44A5-AE1A-F554E8805CFA}" type="pres">
      <dgm:prSet presAssocID="{C6545898-D05F-44EF-8128-C518A2B53EEF}" presName="spacing" presStyleCnt="0"/>
      <dgm:spPr/>
    </dgm:pt>
    <dgm:pt modelId="{23F874D7-16C5-4EEA-8E16-79C735B4E4E1}" type="pres">
      <dgm:prSet presAssocID="{A54CFAA4-E94C-4DA4-96FB-B0BDE19FFBE8}" presName="composite" presStyleCnt="0"/>
      <dgm:spPr/>
    </dgm:pt>
    <dgm:pt modelId="{0CC77CC7-06E1-4509-BCB8-967BBC24F776}" type="pres">
      <dgm:prSet presAssocID="{A54CFAA4-E94C-4DA4-96FB-B0BDE19FFBE8}" presName="imgShp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23F5DBF-5DAC-4039-9A1C-4D0F8261FCBB}" type="pres">
      <dgm:prSet presAssocID="{A54CFAA4-E94C-4DA4-96FB-B0BDE19FFBE8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1A821E4-7869-42A2-A09A-9B93E83C679C}" type="presOf" srcId="{A54CFAA4-E94C-4DA4-96FB-B0BDE19FFBE8}" destId="{623F5DBF-5DAC-4039-9A1C-4D0F8261FCBB}" srcOrd="0" destOrd="0" presId="urn:microsoft.com/office/officeart/2005/8/layout/vList3#2"/>
    <dgm:cxn modelId="{BB350640-2B2B-44A3-8142-535EC275C8C9}" type="presOf" srcId="{EDE90BE7-78D6-4B03-B40F-9B7B36E64134}" destId="{623F5DBF-5DAC-4039-9A1C-4D0F8261FCBB}" srcOrd="0" destOrd="1" presId="urn:microsoft.com/office/officeart/2005/8/layout/vList3#2"/>
    <dgm:cxn modelId="{1FBBF334-6AED-4E6E-91F0-C25E4F2DE173}" srcId="{6E97D948-07D9-44D4-ADBF-AB60D0B5E9CA}" destId="{DC883864-B18E-432F-9F84-C7046F06B7E1}" srcOrd="1" destOrd="0" parTransId="{CEC18C0A-47F3-44D5-BE9B-D3307682A569}" sibTransId="{849994F8-407E-4E8F-8CB3-F1A24C9B7E89}"/>
    <dgm:cxn modelId="{53045CAD-49DF-4EFA-847F-96E8E5372C0D}" srcId="{6E97D948-07D9-44D4-ADBF-AB60D0B5E9CA}" destId="{128F47E2-D57D-4CC5-9631-BBD7DDC37343}" srcOrd="0" destOrd="0" parTransId="{8A3D5EB0-2B3A-475B-A6B4-87DDC665614A}" sibTransId="{4F5884F6-14BA-448E-A862-399F2D69B056}"/>
    <dgm:cxn modelId="{E1BF4C32-FD7B-47B1-9942-FBEEF120877B}" type="presOf" srcId="{6E97D948-07D9-44D4-ADBF-AB60D0B5E9CA}" destId="{EA31B26A-DE4D-47F0-A1D9-A0BB98B2C43D}" srcOrd="0" destOrd="0" presId="urn:microsoft.com/office/officeart/2005/8/layout/vList3#2"/>
    <dgm:cxn modelId="{A1FC8E57-95A8-4493-A8FC-8FED558162E1}" srcId="{A54CFAA4-E94C-4DA4-96FB-B0BDE19FFBE8}" destId="{EC8C7DD0-057F-44DD-B173-24B45EDB2032}" srcOrd="1" destOrd="0" parTransId="{DD94B223-F1CA-4CCD-AB1A-051C0373FC2E}" sibTransId="{F307EF7C-E228-4E2D-AEA4-417AA1421849}"/>
    <dgm:cxn modelId="{717005DE-B087-4A4E-B743-0D956385ED98}" type="presOf" srcId="{DC883864-B18E-432F-9F84-C7046F06B7E1}" destId="{EA31B26A-DE4D-47F0-A1D9-A0BB98B2C43D}" srcOrd="0" destOrd="2" presId="urn:microsoft.com/office/officeart/2005/8/layout/vList3#2"/>
    <dgm:cxn modelId="{195B1D09-8D54-4776-9FB7-925AB41858B5}" type="presOf" srcId="{EC8C7DD0-057F-44DD-B173-24B45EDB2032}" destId="{623F5DBF-5DAC-4039-9A1C-4D0F8261FCBB}" srcOrd="0" destOrd="2" presId="urn:microsoft.com/office/officeart/2005/8/layout/vList3#2"/>
    <dgm:cxn modelId="{142F0C92-72AC-4A3C-A38D-9BD396CB98CF}" type="presOf" srcId="{128F47E2-D57D-4CC5-9631-BBD7DDC37343}" destId="{EA31B26A-DE4D-47F0-A1D9-A0BB98B2C43D}" srcOrd="0" destOrd="1" presId="urn:microsoft.com/office/officeart/2005/8/layout/vList3#2"/>
    <dgm:cxn modelId="{C692DDB1-2140-4629-908F-6F3807705C4D}" srcId="{A54CFAA4-E94C-4DA4-96FB-B0BDE19FFBE8}" destId="{EDE90BE7-78D6-4B03-B40F-9B7B36E64134}" srcOrd="0" destOrd="0" parTransId="{E4AF175E-1653-4746-B1CD-C6FD2B6C752A}" sibTransId="{0801CCD6-C5CE-41EE-8860-2E6CA3AABEF0}"/>
    <dgm:cxn modelId="{BB50C004-249A-4603-8E87-FB15FFF62149}" type="presOf" srcId="{6FEA9D7E-85B1-45DB-91C0-70429744D23C}" destId="{7799DC94-3F37-442F-B173-155D709E4B16}" srcOrd="0" destOrd="0" presId="urn:microsoft.com/office/officeart/2005/8/layout/vList3#2"/>
    <dgm:cxn modelId="{3A6FDD47-935B-4F30-8BFF-2012FA92E829}" srcId="{6FEA9D7E-85B1-45DB-91C0-70429744D23C}" destId="{6E97D948-07D9-44D4-ADBF-AB60D0B5E9CA}" srcOrd="0" destOrd="0" parTransId="{C27A3327-E609-4BC6-9B43-AC685AA9C5F2}" sibTransId="{C6545898-D05F-44EF-8128-C518A2B53EEF}"/>
    <dgm:cxn modelId="{CE91270E-1886-4821-AC83-400C7D163024}" srcId="{6FEA9D7E-85B1-45DB-91C0-70429744D23C}" destId="{A54CFAA4-E94C-4DA4-96FB-B0BDE19FFBE8}" srcOrd="1" destOrd="0" parTransId="{FFB9F184-7F1D-45F2-BAE6-0089D652CFD4}" sibTransId="{B458CE11-1C90-49AD-B398-6BA7E5BEDA4C}"/>
    <dgm:cxn modelId="{19A57364-0F80-4157-B65C-AB4282E0C032}" type="presParOf" srcId="{7799DC94-3F37-442F-B173-155D709E4B16}" destId="{BC3B736C-D2AA-4101-9ECE-6232DE6E00E1}" srcOrd="0" destOrd="0" presId="urn:microsoft.com/office/officeart/2005/8/layout/vList3#2"/>
    <dgm:cxn modelId="{67F4525D-D304-4825-A20C-D266A546E3F4}" type="presParOf" srcId="{BC3B736C-D2AA-4101-9ECE-6232DE6E00E1}" destId="{85FC09C1-F5A8-48CE-A79A-7DF7DA8A91CC}" srcOrd="0" destOrd="0" presId="urn:microsoft.com/office/officeart/2005/8/layout/vList3#2"/>
    <dgm:cxn modelId="{3F4436EB-14DC-4D1C-83EE-A655D3F42159}" type="presParOf" srcId="{BC3B736C-D2AA-4101-9ECE-6232DE6E00E1}" destId="{EA31B26A-DE4D-47F0-A1D9-A0BB98B2C43D}" srcOrd="1" destOrd="0" presId="urn:microsoft.com/office/officeart/2005/8/layout/vList3#2"/>
    <dgm:cxn modelId="{3693B84A-FD09-4793-9D9C-00105297AE11}" type="presParOf" srcId="{7799DC94-3F37-442F-B173-155D709E4B16}" destId="{1F91F140-1017-44A5-AE1A-F554E8805CFA}" srcOrd="1" destOrd="0" presId="urn:microsoft.com/office/officeart/2005/8/layout/vList3#2"/>
    <dgm:cxn modelId="{E5314BC7-9267-41A5-BF35-36015BD28D3E}" type="presParOf" srcId="{7799DC94-3F37-442F-B173-155D709E4B16}" destId="{23F874D7-16C5-4EEA-8E16-79C735B4E4E1}" srcOrd="2" destOrd="0" presId="urn:microsoft.com/office/officeart/2005/8/layout/vList3#2"/>
    <dgm:cxn modelId="{FB03A6B9-5AA9-479E-9C5D-575E553BF77F}" type="presParOf" srcId="{23F874D7-16C5-4EEA-8E16-79C735B4E4E1}" destId="{0CC77CC7-06E1-4509-BCB8-967BBC24F776}" srcOrd="0" destOrd="0" presId="urn:microsoft.com/office/officeart/2005/8/layout/vList3#2"/>
    <dgm:cxn modelId="{63CFCAD7-D11C-4D44-8510-723C4478FB19}" type="presParOf" srcId="{23F874D7-16C5-4EEA-8E16-79C735B4E4E1}" destId="{623F5DBF-5DAC-4039-9A1C-4D0F8261FCBB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EA5FBA-0CD4-45F7-95E6-053E51DC00F1}" type="doc">
      <dgm:prSet loTypeId="urn:microsoft.com/office/officeart/2005/8/layout/hList1#1" loCatId="process" qsTypeId="urn:microsoft.com/office/officeart/2005/8/quickstyle/simple2#2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E7E33610-67D5-41DD-9313-FBFE706D6111}">
      <dgm:prSet phldrT="[Texto]"/>
      <dgm:spPr/>
      <dgm:t>
        <a:bodyPr/>
        <a:lstStyle/>
        <a:p>
          <a:r>
            <a:rPr lang="es-ES" dirty="0" smtClean="0">
              <a:effectLst/>
            </a:rPr>
            <a:t>Login</a:t>
          </a:r>
          <a:endParaRPr lang="es-ES" dirty="0">
            <a:effectLst/>
          </a:endParaRPr>
        </a:p>
      </dgm:t>
    </dgm:pt>
    <dgm:pt modelId="{CD36C793-D286-4CA9-9952-56105E30AD4D}" type="parTrans" cxnId="{F47A6802-6338-4F7D-B176-F2AB659E7DAF}">
      <dgm:prSet/>
      <dgm:spPr/>
      <dgm:t>
        <a:bodyPr/>
        <a:lstStyle/>
        <a:p>
          <a:endParaRPr lang="en-US"/>
        </a:p>
      </dgm:t>
    </dgm:pt>
    <dgm:pt modelId="{4E4985B2-F539-4398-BF21-04A323AFCDC1}" type="sibTrans" cxnId="{F47A6802-6338-4F7D-B176-F2AB659E7DAF}">
      <dgm:prSet/>
      <dgm:spPr/>
      <dgm:t>
        <a:bodyPr/>
        <a:lstStyle/>
        <a:p>
          <a:endParaRPr lang="en-US"/>
        </a:p>
      </dgm:t>
    </dgm:pt>
    <dgm:pt modelId="{17B5C78D-FDE8-4E2E-A34B-9678666B92AA}">
      <dgm:prSet phldrT="[Texto]"/>
      <dgm:spPr/>
      <dgm:t>
        <a:bodyPr/>
        <a:lstStyle/>
        <a:p>
          <a:r>
            <a:rPr lang="es-ES" dirty="0" smtClean="0">
              <a:effectLst/>
            </a:rPr>
            <a:t>Encriptado</a:t>
          </a:r>
          <a:endParaRPr lang="es-ES" dirty="0">
            <a:effectLst/>
          </a:endParaRPr>
        </a:p>
      </dgm:t>
    </dgm:pt>
    <dgm:pt modelId="{11B76C51-61F1-4AD5-BC03-CFD4CEFF920B}" type="parTrans" cxnId="{2827A1A1-2350-4419-ACDE-A2D72B2384F2}">
      <dgm:prSet/>
      <dgm:spPr/>
      <dgm:t>
        <a:bodyPr/>
        <a:lstStyle/>
        <a:p>
          <a:endParaRPr lang="en-US"/>
        </a:p>
      </dgm:t>
    </dgm:pt>
    <dgm:pt modelId="{7EC28E33-DD03-4323-83E6-285A61FF7C69}" type="sibTrans" cxnId="{2827A1A1-2350-4419-ACDE-A2D72B2384F2}">
      <dgm:prSet/>
      <dgm:spPr/>
      <dgm:t>
        <a:bodyPr/>
        <a:lstStyle/>
        <a:p>
          <a:endParaRPr lang="en-US"/>
        </a:p>
      </dgm:t>
    </dgm:pt>
    <dgm:pt modelId="{E12B7344-A2AB-43E9-89E5-DF89600D168C}">
      <dgm:prSet phldrT="[Texto]"/>
      <dgm:spPr/>
      <dgm:t>
        <a:bodyPr/>
        <a:lstStyle/>
        <a:p>
          <a:r>
            <a:rPr lang="es-ES" dirty="0" smtClean="0">
              <a:effectLst/>
            </a:rPr>
            <a:t>Pestañas</a:t>
          </a:r>
          <a:endParaRPr lang="es-ES" dirty="0">
            <a:effectLst/>
          </a:endParaRPr>
        </a:p>
      </dgm:t>
    </dgm:pt>
    <dgm:pt modelId="{B114A281-9381-45E6-9140-F39961E82F26}" type="parTrans" cxnId="{72A81718-9579-43BB-985E-EEC7A2636048}">
      <dgm:prSet/>
      <dgm:spPr/>
      <dgm:t>
        <a:bodyPr/>
        <a:lstStyle/>
        <a:p>
          <a:endParaRPr lang="en-US"/>
        </a:p>
      </dgm:t>
    </dgm:pt>
    <dgm:pt modelId="{ECA96E21-C78E-4A57-BAA9-42DFC345ABC7}" type="sibTrans" cxnId="{72A81718-9579-43BB-985E-EEC7A2636048}">
      <dgm:prSet/>
      <dgm:spPr/>
      <dgm:t>
        <a:bodyPr/>
        <a:lstStyle/>
        <a:p>
          <a:endParaRPr lang="en-US"/>
        </a:p>
      </dgm:t>
    </dgm:pt>
    <dgm:pt modelId="{3C0D6D7D-3A47-4555-9104-90BEECB39EA6}">
      <dgm:prSet phldrT="[Texto]"/>
      <dgm:spPr/>
      <dgm:t>
        <a:bodyPr/>
        <a:lstStyle/>
        <a:p>
          <a:r>
            <a:rPr lang="es-ES" dirty="0" smtClean="0">
              <a:effectLst/>
            </a:rPr>
            <a:t>Artículos</a:t>
          </a:r>
          <a:endParaRPr lang="es-ES" dirty="0">
            <a:effectLst/>
          </a:endParaRPr>
        </a:p>
      </dgm:t>
    </dgm:pt>
    <dgm:pt modelId="{B567551D-4261-4F84-AFFF-5A4533632872}" type="parTrans" cxnId="{41AF2285-2452-4AAE-810E-6601D05BF411}">
      <dgm:prSet/>
      <dgm:spPr/>
      <dgm:t>
        <a:bodyPr/>
        <a:lstStyle/>
        <a:p>
          <a:endParaRPr lang="en-US"/>
        </a:p>
      </dgm:t>
    </dgm:pt>
    <dgm:pt modelId="{3640DC5C-28EE-46A6-8382-866BC9DE4B30}" type="sibTrans" cxnId="{41AF2285-2452-4AAE-810E-6601D05BF411}">
      <dgm:prSet/>
      <dgm:spPr/>
      <dgm:t>
        <a:bodyPr/>
        <a:lstStyle/>
        <a:p>
          <a:endParaRPr lang="en-US"/>
        </a:p>
      </dgm:t>
    </dgm:pt>
    <dgm:pt modelId="{702019B9-0016-4582-AC45-82E02E381023}">
      <dgm:prSet phldrT="[Texto]"/>
      <dgm:spPr/>
      <dgm:t>
        <a:bodyPr/>
        <a:lstStyle/>
        <a:p>
          <a:r>
            <a:rPr lang="es-ES" dirty="0" smtClean="0">
              <a:effectLst/>
            </a:rPr>
            <a:t>Captchas</a:t>
          </a:r>
          <a:endParaRPr lang="es-ES" dirty="0">
            <a:effectLst/>
          </a:endParaRPr>
        </a:p>
      </dgm:t>
    </dgm:pt>
    <dgm:pt modelId="{5F929B19-012F-4236-86CC-DFC6A6C70BC2}" type="parTrans" cxnId="{86817FBB-37FF-4773-B1E7-A9D5B018D774}">
      <dgm:prSet/>
      <dgm:spPr/>
      <dgm:t>
        <a:bodyPr/>
        <a:lstStyle/>
        <a:p>
          <a:endParaRPr lang="en-US"/>
        </a:p>
      </dgm:t>
    </dgm:pt>
    <dgm:pt modelId="{0E924888-2513-4238-9ABD-3C7A2138A2A6}" type="sibTrans" cxnId="{86817FBB-37FF-4773-B1E7-A9D5B018D774}">
      <dgm:prSet/>
      <dgm:spPr/>
      <dgm:t>
        <a:bodyPr/>
        <a:lstStyle/>
        <a:p>
          <a:endParaRPr lang="en-US"/>
        </a:p>
      </dgm:t>
    </dgm:pt>
    <dgm:pt modelId="{86FD6E86-63C1-4859-8C38-5E3E6E53F6E9}">
      <dgm:prSet phldrT="[Texto]"/>
      <dgm:spPr/>
      <dgm:t>
        <a:bodyPr/>
        <a:lstStyle/>
        <a:p>
          <a:endParaRPr lang="es-ES" dirty="0">
            <a:effectLst/>
          </a:endParaRPr>
        </a:p>
      </dgm:t>
    </dgm:pt>
    <dgm:pt modelId="{001C4555-209E-499E-9847-F9EFDD24E763}" type="parTrans" cxnId="{548F8680-E27B-49D9-A484-CFEA39838CD9}">
      <dgm:prSet/>
      <dgm:spPr/>
      <dgm:t>
        <a:bodyPr/>
        <a:lstStyle/>
        <a:p>
          <a:endParaRPr lang="en-US"/>
        </a:p>
      </dgm:t>
    </dgm:pt>
    <dgm:pt modelId="{DD8FA07E-32DD-4139-B05F-0A59A239B9EF}" type="sibTrans" cxnId="{548F8680-E27B-49D9-A484-CFEA39838CD9}">
      <dgm:prSet/>
      <dgm:spPr/>
      <dgm:t>
        <a:bodyPr/>
        <a:lstStyle/>
        <a:p>
          <a:endParaRPr lang="en-US"/>
        </a:p>
      </dgm:t>
    </dgm:pt>
    <dgm:pt modelId="{7B2EEED2-F470-4002-BAB3-408BBF506F38}">
      <dgm:prSet phldrT="[Texto]"/>
      <dgm:spPr/>
      <dgm:t>
        <a:bodyPr/>
        <a:lstStyle/>
        <a:p>
          <a:endParaRPr lang="es-ES" dirty="0">
            <a:effectLst/>
          </a:endParaRPr>
        </a:p>
      </dgm:t>
    </dgm:pt>
    <dgm:pt modelId="{3A0BBBBE-6DFA-4BCB-9D15-81633EA91990}" type="parTrans" cxnId="{7DAD4925-B5A5-48D9-83FC-FD7E969B0B1F}">
      <dgm:prSet/>
      <dgm:spPr/>
      <dgm:t>
        <a:bodyPr/>
        <a:lstStyle/>
        <a:p>
          <a:endParaRPr lang="en-US"/>
        </a:p>
      </dgm:t>
    </dgm:pt>
    <dgm:pt modelId="{64201DE3-B322-48C4-B42B-5450CDEF447B}" type="sibTrans" cxnId="{7DAD4925-B5A5-48D9-83FC-FD7E969B0B1F}">
      <dgm:prSet/>
      <dgm:spPr/>
      <dgm:t>
        <a:bodyPr/>
        <a:lstStyle/>
        <a:p>
          <a:endParaRPr lang="en-US"/>
        </a:p>
      </dgm:t>
    </dgm:pt>
    <dgm:pt modelId="{A4CA272F-764B-4AB5-9DA0-9F8BD55E174B}">
      <dgm:prSet phldrT="[Texto]"/>
      <dgm:spPr/>
      <dgm:t>
        <a:bodyPr/>
        <a:lstStyle/>
        <a:p>
          <a:endParaRPr lang="es-ES" dirty="0">
            <a:effectLst/>
          </a:endParaRPr>
        </a:p>
      </dgm:t>
    </dgm:pt>
    <dgm:pt modelId="{49258755-6B6F-443E-8B66-C8D19795228D}" type="parTrans" cxnId="{AE48249C-EAA8-4B73-9BDD-7DDFCBF1B8CA}">
      <dgm:prSet/>
      <dgm:spPr/>
      <dgm:t>
        <a:bodyPr/>
        <a:lstStyle/>
        <a:p>
          <a:endParaRPr lang="en-US"/>
        </a:p>
      </dgm:t>
    </dgm:pt>
    <dgm:pt modelId="{13A6BB38-DDB6-4A37-A3FA-88813575B1D3}" type="sibTrans" cxnId="{AE48249C-EAA8-4B73-9BDD-7DDFCBF1B8CA}">
      <dgm:prSet/>
      <dgm:spPr/>
      <dgm:t>
        <a:bodyPr/>
        <a:lstStyle/>
        <a:p>
          <a:endParaRPr lang="en-US"/>
        </a:p>
      </dgm:t>
    </dgm:pt>
    <dgm:pt modelId="{10CCB110-6B22-4656-9040-EFEB9C60A09E}">
      <dgm:prSet phldrT="[Texto]"/>
      <dgm:spPr/>
      <dgm:t>
        <a:bodyPr/>
        <a:lstStyle/>
        <a:p>
          <a:r>
            <a:rPr lang="es-ES" dirty="0" smtClean="0">
              <a:effectLst/>
            </a:rPr>
            <a:t>Cerrar Sesión</a:t>
          </a:r>
          <a:endParaRPr lang="es-ES" dirty="0">
            <a:effectLst/>
          </a:endParaRPr>
        </a:p>
      </dgm:t>
    </dgm:pt>
    <dgm:pt modelId="{5F133127-912F-46E7-ADFF-88D5247EF2A8}" type="parTrans" cxnId="{165FA156-D89A-4CB1-BFC0-07B39E56E616}">
      <dgm:prSet/>
      <dgm:spPr/>
      <dgm:t>
        <a:bodyPr/>
        <a:lstStyle/>
        <a:p>
          <a:endParaRPr lang="en-US"/>
        </a:p>
      </dgm:t>
    </dgm:pt>
    <dgm:pt modelId="{7BBE4FB0-FEC8-4D31-85AA-FBEA0543B0A8}" type="sibTrans" cxnId="{165FA156-D89A-4CB1-BFC0-07B39E56E616}">
      <dgm:prSet/>
      <dgm:spPr/>
      <dgm:t>
        <a:bodyPr/>
        <a:lstStyle/>
        <a:p>
          <a:endParaRPr lang="en-US"/>
        </a:p>
      </dgm:t>
    </dgm:pt>
    <dgm:pt modelId="{AC55243B-A2AD-4D0D-87A8-1F289D1A452F}">
      <dgm:prSet phldrT="[Texto]"/>
      <dgm:spPr/>
      <dgm:t>
        <a:bodyPr/>
        <a:lstStyle/>
        <a:p>
          <a:r>
            <a:rPr lang="es-ES" dirty="0" smtClean="0">
              <a:effectLst/>
            </a:rPr>
            <a:t>Usuarios</a:t>
          </a:r>
          <a:endParaRPr lang="es-ES" dirty="0">
            <a:effectLst/>
          </a:endParaRPr>
        </a:p>
      </dgm:t>
    </dgm:pt>
    <dgm:pt modelId="{D3E7BC4B-076C-4E26-B30A-3F58DEBEC6DE}" type="parTrans" cxnId="{8F878FDD-41D2-42DA-A746-FFCACE471D64}">
      <dgm:prSet/>
      <dgm:spPr/>
      <dgm:t>
        <a:bodyPr/>
        <a:lstStyle/>
        <a:p>
          <a:endParaRPr lang="en-US"/>
        </a:p>
      </dgm:t>
    </dgm:pt>
    <dgm:pt modelId="{F0AC1CE8-79D8-42FA-AF5F-3F16645DE7D2}" type="sibTrans" cxnId="{8F878FDD-41D2-42DA-A746-FFCACE471D64}">
      <dgm:prSet/>
      <dgm:spPr/>
      <dgm:t>
        <a:bodyPr/>
        <a:lstStyle/>
        <a:p>
          <a:endParaRPr lang="en-US"/>
        </a:p>
      </dgm:t>
    </dgm:pt>
    <dgm:pt modelId="{7056E896-0F90-40CC-B387-DC7AAD7B0F86}">
      <dgm:prSet phldrT="[Texto]"/>
      <dgm:spPr/>
      <dgm:t>
        <a:bodyPr/>
        <a:lstStyle/>
        <a:p>
          <a:r>
            <a:rPr lang="es-ES" dirty="0" smtClean="0">
              <a:effectLst/>
            </a:rPr>
            <a:t>Estadísticas</a:t>
          </a:r>
          <a:endParaRPr lang="es-ES" dirty="0">
            <a:effectLst/>
          </a:endParaRPr>
        </a:p>
      </dgm:t>
    </dgm:pt>
    <dgm:pt modelId="{FA79BF6F-D72B-4F75-9472-6DA3994530E6}" type="parTrans" cxnId="{E35582CC-4EBA-4BDA-86C1-EBB13C04D2A3}">
      <dgm:prSet/>
      <dgm:spPr/>
      <dgm:t>
        <a:bodyPr/>
        <a:lstStyle/>
        <a:p>
          <a:endParaRPr lang="en-US"/>
        </a:p>
      </dgm:t>
    </dgm:pt>
    <dgm:pt modelId="{B641EE81-2BD1-46FA-A5A4-49130CFD67B7}" type="sibTrans" cxnId="{E35582CC-4EBA-4BDA-86C1-EBB13C04D2A3}">
      <dgm:prSet/>
      <dgm:spPr/>
      <dgm:t>
        <a:bodyPr/>
        <a:lstStyle/>
        <a:p>
          <a:endParaRPr lang="en-US"/>
        </a:p>
      </dgm:t>
    </dgm:pt>
    <dgm:pt modelId="{0030C8E6-E320-4102-B245-BFF37710A608}" type="pres">
      <dgm:prSet presAssocID="{79EA5FBA-0CD4-45F7-95E6-053E51DC00F1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BEE4862B-5132-4750-A7BE-F0697F0EC5EF}" type="pres">
      <dgm:prSet presAssocID="{E7E33610-67D5-41DD-9313-FBFE706D6111}" presName="vertFlow" presStyleCnt="0"/>
      <dgm:spPr/>
    </dgm:pt>
    <dgm:pt modelId="{B5B365FC-1166-487E-94DA-1436639AACE6}" type="pres">
      <dgm:prSet presAssocID="{E7E33610-67D5-41DD-9313-FBFE706D6111}" presName="header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481571-BC55-4AF7-8D2E-259FFF397CBA}" type="pres">
      <dgm:prSet presAssocID="{E7E33610-67D5-41DD-9313-FBFE706D6111}" presName="child" presStyleLbl="alignAccFollowNode1" presStyleIdx="0" presStyleCnt="2">
        <dgm:presLayoutVars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6B1E40-EE11-4CC8-B3FD-1FBCD5F94125}" type="pres">
      <dgm:prSet presAssocID="{E7E33610-67D5-41DD-9313-FBFE706D6111}" presName="hSp" presStyleCnt="0"/>
      <dgm:spPr/>
    </dgm:pt>
    <dgm:pt modelId="{93677306-6E5D-4041-87CC-6F37D6858C82}" type="pres">
      <dgm:prSet presAssocID="{E12B7344-A2AB-43E9-89E5-DF89600D168C}" presName="vertFlow" presStyleCnt="0"/>
      <dgm:spPr/>
    </dgm:pt>
    <dgm:pt modelId="{2746C005-0552-405D-AFCF-F82F8762A9DA}" type="pres">
      <dgm:prSet presAssocID="{E12B7344-A2AB-43E9-89E5-DF89600D168C}" presName="header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269632-F9A2-483A-8C2B-A47CE316A641}" type="pres">
      <dgm:prSet presAssocID="{E12B7344-A2AB-43E9-89E5-DF89600D168C}" presName="child" presStyleLbl="alignAccFollowNode1" presStyleIdx="1" presStyleCnt="2">
        <dgm:presLayoutVars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552CDF2-53A4-4CF4-A955-983558529EE6}" type="presOf" srcId="{E12B7344-A2AB-43E9-89E5-DF89600D168C}" destId="{2746C005-0552-405D-AFCF-F82F8762A9DA}" srcOrd="0" destOrd="0" presId="urn:microsoft.com/office/officeart/2005/8/layout/hList1#1"/>
    <dgm:cxn modelId="{F47A6802-6338-4F7D-B176-F2AB659E7DAF}" srcId="{79EA5FBA-0CD4-45F7-95E6-053E51DC00F1}" destId="{E7E33610-67D5-41DD-9313-FBFE706D6111}" srcOrd="0" destOrd="0" parTransId="{CD36C793-D286-4CA9-9952-56105E30AD4D}" sibTransId="{4E4985B2-F539-4398-BF21-04A323AFCDC1}"/>
    <dgm:cxn modelId="{165FA156-D89A-4CB1-BFC0-07B39E56E616}" srcId="{E12B7344-A2AB-43E9-89E5-DF89600D168C}" destId="{10CCB110-6B22-4656-9040-EFEB9C60A09E}" srcOrd="3" destOrd="0" parTransId="{5F133127-912F-46E7-ADFF-88D5247EF2A8}" sibTransId="{7BBE4FB0-FEC8-4D31-85AA-FBEA0543B0A8}"/>
    <dgm:cxn modelId="{0105BE24-9421-4B3B-994F-6221E859E3E2}" type="presOf" srcId="{86FD6E86-63C1-4859-8C38-5E3E6E53F6E9}" destId="{2B481571-BC55-4AF7-8D2E-259FFF397CBA}" srcOrd="0" destOrd="2" presId="urn:microsoft.com/office/officeart/2005/8/layout/hList1#1"/>
    <dgm:cxn modelId="{AE48249C-EAA8-4B73-9BDD-7DDFCBF1B8CA}" srcId="{E12B7344-A2AB-43E9-89E5-DF89600D168C}" destId="{A4CA272F-764B-4AB5-9DA0-9F8BD55E174B}" srcOrd="4" destOrd="0" parTransId="{49258755-6B6F-443E-8B66-C8D19795228D}" sibTransId="{13A6BB38-DDB6-4A37-A3FA-88813575B1D3}"/>
    <dgm:cxn modelId="{7DAD4925-B5A5-48D9-83FC-FD7E969B0B1F}" srcId="{E12B7344-A2AB-43E9-89E5-DF89600D168C}" destId="{7B2EEED2-F470-4002-BAB3-408BBF506F38}" srcOrd="5" destOrd="0" parTransId="{3A0BBBBE-6DFA-4BCB-9D15-81633EA91990}" sibTransId="{64201DE3-B322-48C4-B42B-5450CDEF447B}"/>
    <dgm:cxn modelId="{875C3896-F83F-45F3-BC15-BAAA9D1F0DA4}" type="presOf" srcId="{7B2EEED2-F470-4002-BAB3-408BBF506F38}" destId="{04269632-F9A2-483A-8C2B-A47CE316A641}" srcOrd="0" destOrd="5" presId="urn:microsoft.com/office/officeart/2005/8/layout/hList1#1"/>
    <dgm:cxn modelId="{5F613366-DB31-4400-8F8E-663770C4D4D0}" type="presOf" srcId="{E7E33610-67D5-41DD-9313-FBFE706D6111}" destId="{B5B365FC-1166-487E-94DA-1436639AACE6}" srcOrd="0" destOrd="0" presId="urn:microsoft.com/office/officeart/2005/8/layout/hList1#1"/>
    <dgm:cxn modelId="{E35582CC-4EBA-4BDA-86C1-EBB13C04D2A3}" srcId="{E12B7344-A2AB-43E9-89E5-DF89600D168C}" destId="{7056E896-0F90-40CC-B387-DC7AAD7B0F86}" srcOrd="2" destOrd="0" parTransId="{FA79BF6F-D72B-4F75-9472-6DA3994530E6}" sibTransId="{B641EE81-2BD1-46FA-A5A4-49130CFD67B7}"/>
    <dgm:cxn modelId="{548F8680-E27B-49D9-A484-CFEA39838CD9}" srcId="{E7E33610-67D5-41DD-9313-FBFE706D6111}" destId="{86FD6E86-63C1-4859-8C38-5E3E6E53F6E9}" srcOrd="2" destOrd="0" parTransId="{001C4555-209E-499E-9847-F9EFDD24E763}" sibTransId="{DD8FA07E-32DD-4139-B05F-0A59A239B9EF}"/>
    <dgm:cxn modelId="{2827A1A1-2350-4419-ACDE-A2D72B2384F2}" srcId="{E7E33610-67D5-41DD-9313-FBFE706D6111}" destId="{17B5C78D-FDE8-4E2E-A34B-9678666B92AA}" srcOrd="0" destOrd="0" parTransId="{11B76C51-61F1-4AD5-BC03-CFD4CEFF920B}" sibTransId="{7EC28E33-DD03-4323-83E6-285A61FF7C69}"/>
    <dgm:cxn modelId="{8F878FDD-41D2-42DA-A746-FFCACE471D64}" srcId="{E12B7344-A2AB-43E9-89E5-DF89600D168C}" destId="{AC55243B-A2AD-4D0D-87A8-1F289D1A452F}" srcOrd="1" destOrd="0" parTransId="{D3E7BC4B-076C-4E26-B30A-3F58DEBEC6DE}" sibTransId="{F0AC1CE8-79D8-42FA-AF5F-3F16645DE7D2}"/>
    <dgm:cxn modelId="{86817FBB-37FF-4773-B1E7-A9D5B018D774}" srcId="{E7E33610-67D5-41DD-9313-FBFE706D6111}" destId="{702019B9-0016-4582-AC45-82E02E381023}" srcOrd="1" destOrd="0" parTransId="{5F929B19-012F-4236-86CC-DFC6A6C70BC2}" sibTransId="{0E924888-2513-4238-9ABD-3C7A2138A2A6}"/>
    <dgm:cxn modelId="{C8E36131-8D56-487B-9276-710F38EE4A04}" type="presOf" srcId="{17B5C78D-FDE8-4E2E-A34B-9678666B92AA}" destId="{2B481571-BC55-4AF7-8D2E-259FFF397CBA}" srcOrd="0" destOrd="0" presId="urn:microsoft.com/office/officeart/2005/8/layout/hList1#1"/>
    <dgm:cxn modelId="{0B5DB4BF-FAD9-4023-8D05-C19B49B54379}" type="presOf" srcId="{7056E896-0F90-40CC-B387-DC7AAD7B0F86}" destId="{04269632-F9A2-483A-8C2B-A47CE316A641}" srcOrd="0" destOrd="2" presId="urn:microsoft.com/office/officeart/2005/8/layout/hList1#1"/>
    <dgm:cxn modelId="{66B6C14A-3676-4E4F-BE2D-EC5281F1A2D9}" type="presOf" srcId="{79EA5FBA-0CD4-45F7-95E6-053E51DC00F1}" destId="{0030C8E6-E320-4102-B245-BFF37710A608}" srcOrd="0" destOrd="0" presId="urn:microsoft.com/office/officeart/2005/8/layout/hList1#1"/>
    <dgm:cxn modelId="{41AF2285-2452-4AAE-810E-6601D05BF411}" srcId="{E12B7344-A2AB-43E9-89E5-DF89600D168C}" destId="{3C0D6D7D-3A47-4555-9104-90BEECB39EA6}" srcOrd="0" destOrd="0" parTransId="{B567551D-4261-4F84-AFFF-5A4533632872}" sibTransId="{3640DC5C-28EE-46A6-8382-866BC9DE4B30}"/>
    <dgm:cxn modelId="{1965C12A-E0C2-46D5-9E64-155C3C5B98C6}" type="presOf" srcId="{702019B9-0016-4582-AC45-82E02E381023}" destId="{2B481571-BC55-4AF7-8D2E-259FFF397CBA}" srcOrd="0" destOrd="1" presId="urn:microsoft.com/office/officeart/2005/8/layout/hList1#1"/>
    <dgm:cxn modelId="{5B5AC7F2-059C-439C-8F0A-8639DD8B396A}" type="presOf" srcId="{A4CA272F-764B-4AB5-9DA0-9F8BD55E174B}" destId="{04269632-F9A2-483A-8C2B-A47CE316A641}" srcOrd="0" destOrd="4" presId="urn:microsoft.com/office/officeart/2005/8/layout/hList1#1"/>
    <dgm:cxn modelId="{53D71E74-544B-474A-B624-0807B509BC72}" type="presOf" srcId="{AC55243B-A2AD-4D0D-87A8-1F289D1A452F}" destId="{04269632-F9A2-483A-8C2B-A47CE316A641}" srcOrd="0" destOrd="1" presId="urn:microsoft.com/office/officeart/2005/8/layout/hList1#1"/>
    <dgm:cxn modelId="{72A81718-9579-43BB-985E-EEC7A2636048}" srcId="{79EA5FBA-0CD4-45F7-95E6-053E51DC00F1}" destId="{E12B7344-A2AB-43E9-89E5-DF89600D168C}" srcOrd="1" destOrd="0" parTransId="{B114A281-9381-45E6-9140-F39961E82F26}" sibTransId="{ECA96E21-C78E-4A57-BAA9-42DFC345ABC7}"/>
    <dgm:cxn modelId="{D1572DF9-12CD-46DF-AF33-F408D28DE96A}" type="presOf" srcId="{3C0D6D7D-3A47-4555-9104-90BEECB39EA6}" destId="{04269632-F9A2-483A-8C2B-A47CE316A641}" srcOrd="0" destOrd="0" presId="urn:microsoft.com/office/officeart/2005/8/layout/hList1#1"/>
    <dgm:cxn modelId="{D5555820-64CE-4FCE-91E2-BB628AF8337E}" type="presOf" srcId="{10CCB110-6B22-4656-9040-EFEB9C60A09E}" destId="{04269632-F9A2-483A-8C2B-A47CE316A641}" srcOrd="0" destOrd="3" presId="urn:microsoft.com/office/officeart/2005/8/layout/hList1#1"/>
    <dgm:cxn modelId="{935CBB4F-D234-42BD-9E24-882DB6153215}" type="presParOf" srcId="{0030C8E6-E320-4102-B245-BFF37710A608}" destId="{BEE4862B-5132-4750-A7BE-F0697F0EC5EF}" srcOrd="0" destOrd="0" presId="urn:microsoft.com/office/officeart/2005/8/layout/hList1#1"/>
    <dgm:cxn modelId="{C126D511-D9DC-4F64-A133-5B6562320BCA}" type="presParOf" srcId="{BEE4862B-5132-4750-A7BE-F0697F0EC5EF}" destId="{B5B365FC-1166-487E-94DA-1436639AACE6}" srcOrd="0" destOrd="0" presId="urn:microsoft.com/office/officeart/2005/8/layout/hList1#1"/>
    <dgm:cxn modelId="{569B3033-3438-41B0-A30F-4994F378517A}" type="presParOf" srcId="{BEE4862B-5132-4750-A7BE-F0697F0EC5EF}" destId="{2B481571-BC55-4AF7-8D2E-259FFF397CBA}" srcOrd="1" destOrd="0" presId="urn:microsoft.com/office/officeart/2005/8/layout/hList1#1"/>
    <dgm:cxn modelId="{4C2CF1B4-F1D4-4B43-BD90-53549FD3A796}" type="presParOf" srcId="{0030C8E6-E320-4102-B245-BFF37710A608}" destId="{F96B1E40-EE11-4CC8-B3FD-1FBCD5F94125}" srcOrd="1" destOrd="0" presId="urn:microsoft.com/office/officeart/2005/8/layout/hList1#1"/>
    <dgm:cxn modelId="{CDAE5A8D-4886-4312-B1DD-491167834B0D}" type="presParOf" srcId="{0030C8E6-E320-4102-B245-BFF37710A608}" destId="{93677306-6E5D-4041-87CC-6F37D6858C82}" srcOrd="2" destOrd="0" presId="urn:microsoft.com/office/officeart/2005/8/layout/hList1#1"/>
    <dgm:cxn modelId="{BEC33DCC-E548-47BA-A031-23F66B5CC519}" type="presParOf" srcId="{93677306-6E5D-4041-87CC-6F37D6858C82}" destId="{2746C005-0552-405D-AFCF-F82F8762A9DA}" srcOrd="0" destOrd="0" presId="urn:microsoft.com/office/officeart/2005/8/layout/hList1#1"/>
    <dgm:cxn modelId="{113D04B4-E6EE-4082-B18B-048FF6406BA6}" type="presParOf" srcId="{93677306-6E5D-4041-87CC-6F37D6858C82}" destId="{04269632-F9A2-483A-8C2B-A47CE316A641}" srcOrd="1" destOrd="0" presId="urn:microsoft.com/office/officeart/2005/8/layout/hList1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443772-342B-496B-B464-D16FA9AD6505}" type="doc">
      <dgm:prSet loTypeId="urn:microsoft.com/office/officeart/2005/8/layout/radial5" loCatId="cycle" qsTypeId="urn:microsoft.com/office/officeart/2005/8/quickstyle/simple2#4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652BFD80-0F10-4107-A438-8CCB5337811E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Lenguajes utilizados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D1C9EFFB-042C-442E-82FC-88D6CFFCA236}" type="parTrans" cxnId="{651C5C21-FC94-42EC-9D89-F14A12927DF8}">
      <dgm:prSet/>
      <dgm:spPr/>
      <dgm:t>
        <a:bodyPr/>
        <a:lstStyle/>
        <a:p>
          <a:endParaRPr lang="es-ES"/>
        </a:p>
      </dgm:t>
    </dgm:pt>
    <dgm:pt modelId="{EB830B61-6FB2-4A67-87C6-94D54117A3CD}" type="sibTrans" cxnId="{651C5C21-FC94-42EC-9D89-F14A12927DF8}">
      <dgm:prSet/>
      <dgm:spPr/>
      <dgm:t>
        <a:bodyPr/>
        <a:lstStyle/>
        <a:p>
          <a:endParaRPr lang="es-ES"/>
        </a:p>
      </dgm:t>
    </dgm:pt>
    <dgm:pt modelId="{A9980A4D-799D-486B-AA3D-157C693C32C5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MySQL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D280FBCD-F8F1-4D36-A914-733691CA04CA}" type="parTrans" cxnId="{6D3A2FA6-FED5-4935-AA59-8A617E9D6596}">
      <dgm:prSet/>
      <dgm:spPr/>
      <dgm:t>
        <a:bodyPr/>
        <a:lstStyle/>
        <a:p>
          <a:endParaRPr lang="es-ES" dirty="0"/>
        </a:p>
      </dgm:t>
    </dgm:pt>
    <dgm:pt modelId="{5520104D-14FA-4DED-B7F2-4C798389CEEC}" type="sibTrans" cxnId="{6D3A2FA6-FED5-4935-AA59-8A617E9D6596}">
      <dgm:prSet/>
      <dgm:spPr/>
      <dgm:t>
        <a:bodyPr/>
        <a:lstStyle/>
        <a:p>
          <a:endParaRPr lang="es-ES"/>
        </a:p>
      </dgm:t>
    </dgm:pt>
    <dgm:pt modelId="{6DE4BB67-C3EF-4D6E-BD2A-92FBC8634B1D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PHP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E01ABC4A-C57A-4D32-B9FE-86643EDDD8A4}" type="parTrans" cxnId="{CABA9D42-62A1-4695-BFFC-68544A7DD456}">
      <dgm:prSet/>
      <dgm:spPr/>
      <dgm:t>
        <a:bodyPr/>
        <a:lstStyle/>
        <a:p>
          <a:endParaRPr lang="es-ES" dirty="0"/>
        </a:p>
      </dgm:t>
    </dgm:pt>
    <dgm:pt modelId="{208C2439-3634-402E-AC8B-33974E78E687}" type="sibTrans" cxnId="{CABA9D42-62A1-4695-BFFC-68544A7DD456}">
      <dgm:prSet/>
      <dgm:spPr/>
      <dgm:t>
        <a:bodyPr/>
        <a:lstStyle/>
        <a:p>
          <a:endParaRPr lang="es-ES"/>
        </a:p>
      </dgm:t>
    </dgm:pt>
    <dgm:pt modelId="{46965E3F-FFD4-4EC3-9822-58417902B2F7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HTML5 / CSS3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DCEEA9D3-680A-4D56-8AE5-1E0021DD3E24}" type="parTrans" cxnId="{1C27D820-2C05-4D06-B241-785A796D9E6F}">
      <dgm:prSet/>
      <dgm:spPr/>
      <dgm:t>
        <a:bodyPr/>
        <a:lstStyle/>
        <a:p>
          <a:endParaRPr lang="es-ES" dirty="0"/>
        </a:p>
      </dgm:t>
    </dgm:pt>
    <dgm:pt modelId="{8B8DCD60-855E-4B13-BE97-4955CD11985C}" type="sibTrans" cxnId="{1C27D820-2C05-4D06-B241-785A796D9E6F}">
      <dgm:prSet/>
      <dgm:spPr/>
      <dgm:t>
        <a:bodyPr/>
        <a:lstStyle/>
        <a:p>
          <a:endParaRPr lang="es-ES"/>
        </a:p>
      </dgm:t>
    </dgm:pt>
    <dgm:pt modelId="{48D712FE-B522-475C-95B8-BF8BF54C77A4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CANVAS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ADC39AB8-82FF-49D6-9F9A-79C7E0C79579}" type="parTrans" cxnId="{857CFF5E-3F64-451B-9A87-6E4F682B3FBF}">
      <dgm:prSet/>
      <dgm:spPr/>
      <dgm:t>
        <a:bodyPr/>
        <a:lstStyle/>
        <a:p>
          <a:endParaRPr lang="es-ES" dirty="0"/>
        </a:p>
      </dgm:t>
    </dgm:pt>
    <dgm:pt modelId="{5B59EE53-3EF1-4EBF-B0D0-744DE7FA4AED}" type="sibTrans" cxnId="{857CFF5E-3F64-451B-9A87-6E4F682B3FBF}">
      <dgm:prSet/>
      <dgm:spPr/>
      <dgm:t>
        <a:bodyPr/>
        <a:lstStyle/>
        <a:p>
          <a:endParaRPr lang="es-ES"/>
        </a:p>
      </dgm:t>
    </dgm:pt>
    <dgm:pt modelId="{AD79F1E8-2002-4BF1-8AD3-6B215261BDE3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AJAX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74D5E0B0-72A5-433A-ADD0-FE6F6DA958A0}" type="parTrans" cxnId="{7494F6BE-83A5-4833-83FA-69F15BA7D4E9}">
      <dgm:prSet/>
      <dgm:spPr/>
      <dgm:t>
        <a:bodyPr/>
        <a:lstStyle/>
        <a:p>
          <a:endParaRPr lang="es-ES" dirty="0"/>
        </a:p>
      </dgm:t>
    </dgm:pt>
    <dgm:pt modelId="{EBD0837C-B925-456A-AA41-5DE259A57B50}" type="sibTrans" cxnId="{7494F6BE-83A5-4833-83FA-69F15BA7D4E9}">
      <dgm:prSet/>
      <dgm:spPr/>
      <dgm:t>
        <a:bodyPr/>
        <a:lstStyle/>
        <a:p>
          <a:endParaRPr lang="es-ES"/>
        </a:p>
      </dgm:t>
    </dgm:pt>
    <dgm:pt modelId="{41546961-C40D-4BA5-BA4E-9211880001B6}">
      <dgm:prSet phldrT="[Texto]"/>
      <dgm:spPr/>
      <dgm:t>
        <a:bodyPr/>
        <a:lstStyle/>
        <a:p>
          <a:r>
            <a:rPr lang="es-E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JQuery</a:t>
          </a:r>
          <a:endParaRPr lang="es-E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E4CC99DC-96EC-46F4-9F9A-A563ECD67920}" type="parTrans" cxnId="{EBED582F-54C8-4AB8-A4F2-5565E0B9A634}">
      <dgm:prSet/>
      <dgm:spPr/>
      <dgm:t>
        <a:bodyPr/>
        <a:lstStyle/>
        <a:p>
          <a:endParaRPr lang="es-ES" dirty="0"/>
        </a:p>
      </dgm:t>
    </dgm:pt>
    <dgm:pt modelId="{E1BAA8E4-EA6A-430B-8D13-793582399CE3}" type="sibTrans" cxnId="{EBED582F-54C8-4AB8-A4F2-5565E0B9A634}">
      <dgm:prSet/>
      <dgm:spPr/>
      <dgm:t>
        <a:bodyPr/>
        <a:lstStyle/>
        <a:p>
          <a:endParaRPr lang="es-ES"/>
        </a:p>
      </dgm:t>
    </dgm:pt>
    <dgm:pt modelId="{CFFB24A2-06C4-47F2-8451-BB7570DFB3DC}" type="pres">
      <dgm:prSet presAssocID="{8B443772-342B-496B-B464-D16FA9AD650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B5AAB1A-801F-47F0-A79B-C7962C9F4143}" type="pres">
      <dgm:prSet presAssocID="{652BFD80-0F10-4107-A438-8CCB5337811E}" presName="centerShape" presStyleLbl="node0" presStyleIdx="0" presStyleCnt="1"/>
      <dgm:spPr/>
      <dgm:t>
        <a:bodyPr/>
        <a:lstStyle/>
        <a:p>
          <a:endParaRPr lang="es-ES"/>
        </a:p>
      </dgm:t>
    </dgm:pt>
    <dgm:pt modelId="{32B9B835-649B-47F0-9FAD-375BCD4491E0}" type="pres">
      <dgm:prSet presAssocID="{D280FBCD-F8F1-4D36-A914-733691CA04CA}" presName="parTrans" presStyleLbl="sibTrans2D1" presStyleIdx="0" presStyleCnt="6"/>
      <dgm:spPr/>
      <dgm:t>
        <a:bodyPr/>
        <a:lstStyle/>
        <a:p>
          <a:endParaRPr lang="es-ES"/>
        </a:p>
      </dgm:t>
    </dgm:pt>
    <dgm:pt modelId="{510ABD3C-252E-43A1-86BC-83295A7883A8}" type="pres">
      <dgm:prSet presAssocID="{D280FBCD-F8F1-4D36-A914-733691CA04CA}" presName="connectorText" presStyleLbl="sibTrans2D1" presStyleIdx="0" presStyleCnt="6"/>
      <dgm:spPr/>
      <dgm:t>
        <a:bodyPr/>
        <a:lstStyle/>
        <a:p>
          <a:endParaRPr lang="es-ES"/>
        </a:p>
      </dgm:t>
    </dgm:pt>
    <dgm:pt modelId="{44DF1B2A-1F38-4512-BA9E-9FDE82950769}" type="pres">
      <dgm:prSet presAssocID="{A9980A4D-799D-486B-AA3D-157C693C32C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B2572E-F4DE-45B7-88FE-7FCABC7CD581}" type="pres">
      <dgm:prSet presAssocID="{E01ABC4A-C57A-4D32-B9FE-86643EDDD8A4}" presName="parTrans" presStyleLbl="sibTrans2D1" presStyleIdx="1" presStyleCnt="6"/>
      <dgm:spPr/>
      <dgm:t>
        <a:bodyPr/>
        <a:lstStyle/>
        <a:p>
          <a:endParaRPr lang="es-ES"/>
        </a:p>
      </dgm:t>
    </dgm:pt>
    <dgm:pt modelId="{F63A55AF-04B1-429F-9BF7-52E522A5C825}" type="pres">
      <dgm:prSet presAssocID="{E01ABC4A-C57A-4D32-B9FE-86643EDDD8A4}" presName="connectorText" presStyleLbl="sibTrans2D1" presStyleIdx="1" presStyleCnt="6"/>
      <dgm:spPr/>
      <dgm:t>
        <a:bodyPr/>
        <a:lstStyle/>
        <a:p>
          <a:endParaRPr lang="es-ES"/>
        </a:p>
      </dgm:t>
    </dgm:pt>
    <dgm:pt modelId="{E206C4F9-2C0F-400F-B033-5D41C3DE4FF7}" type="pres">
      <dgm:prSet presAssocID="{6DE4BB67-C3EF-4D6E-BD2A-92FBC8634B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F4BF64-2063-44D7-B2E1-C052C3DFA3B9}" type="pres">
      <dgm:prSet presAssocID="{DCEEA9D3-680A-4D56-8AE5-1E0021DD3E24}" presName="parTrans" presStyleLbl="sibTrans2D1" presStyleIdx="2" presStyleCnt="6"/>
      <dgm:spPr/>
      <dgm:t>
        <a:bodyPr/>
        <a:lstStyle/>
        <a:p>
          <a:endParaRPr lang="es-ES"/>
        </a:p>
      </dgm:t>
    </dgm:pt>
    <dgm:pt modelId="{05596255-7E77-4978-8576-CDF2CDEEE888}" type="pres">
      <dgm:prSet presAssocID="{DCEEA9D3-680A-4D56-8AE5-1E0021DD3E24}" presName="connectorText" presStyleLbl="sibTrans2D1" presStyleIdx="2" presStyleCnt="6"/>
      <dgm:spPr/>
      <dgm:t>
        <a:bodyPr/>
        <a:lstStyle/>
        <a:p>
          <a:endParaRPr lang="es-ES"/>
        </a:p>
      </dgm:t>
    </dgm:pt>
    <dgm:pt modelId="{B8986804-C7E4-4D10-AAED-3A96FD40F081}" type="pres">
      <dgm:prSet presAssocID="{46965E3F-FFD4-4EC3-9822-58417902B2F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7AA841-A9F8-4266-8282-0B12AF610FC7}" type="pres">
      <dgm:prSet presAssocID="{ADC39AB8-82FF-49D6-9F9A-79C7E0C79579}" presName="parTrans" presStyleLbl="sibTrans2D1" presStyleIdx="3" presStyleCnt="6"/>
      <dgm:spPr/>
      <dgm:t>
        <a:bodyPr/>
        <a:lstStyle/>
        <a:p>
          <a:endParaRPr lang="es-ES"/>
        </a:p>
      </dgm:t>
    </dgm:pt>
    <dgm:pt modelId="{8DC9488F-1D4C-4598-82AA-7B5500EBE103}" type="pres">
      <dgm:prSet presAssocID="{ADC39AB8-82FF-49D6-9F9A-79C7E0C79579}" presName="connectorText" presStyleLbl="sibTrans2D1" presStyleIdx="3" presStyleCnt="6"/>
      <dgm:spPr/>
      <dgm:t>
        <a:bodyPr/>
        <a:lstStyle/>
        <a:p>
          <a:endParaRPr lang="es-ES"/>
        </a:p>
      </dgm:t>
    </dgm:pt>
    <dgm:pt modelId="{34F88398-2C27-4C02-BAF2-832EC893B505}" type="pres">
      <dgm:prSet presAssocID="{48D712FE-B522-475C-95B8-BF8BF54C77A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783212-A4DB-4E9F-8918-DB552A25BA26}" type="pres">
      <dgm:prSet presAssocID="{74D5E0B0-72A5-433A-ADD0-FE6F6DA958A0}" presName="parTrans" presStyleLbl="sibTrans2D1" presStyleIdx="4" presStyleCnt="6"/>
      <dgm:spPr/>
      <dgm:t>
        <a:bodyPr/>
        <a:lstStyle/>
        <a:p>
          <a:endParaRPr lang="es-ES"/>
        </a:p>
      </dgm:t>
    </dgm:pt>
    <dgm:pt modelId="{CC803754-1B60-4EC0-9D83-9E4C35D68BD6}" type="pres">
      <dgm:prSet presAssocID="{74D5E0B0-72A5-433A-ADD0-FE6F6DA958A0}" presName="connectorText" presStyleLbl="sibTrans2D1" presStyleIdx="4" presStyleCnt="6"/>
      <dgm:spPr/>
      <dgm:t>
        <a:bodyPr/>
        <a:lstStyle/>
        <a:p>
          <a:endParaRPr lang="es-ES"/>
        </a:p>
      </dgm:t>
    </dgm:pt>
    <dgm:pt modelId="{BEFEB9BE-74A3-4589-88CF-0C33C29C65AB}" type="pres">
      <dgm:prSet presAssocID="{AD79F1E8-2002-4BF1-8AD3-6B215261BDE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73F89A-4A60-414F-AE67-B850CC024185}" type="pres">
      <dgm:prSet presAssocID="{E4CC99DC-96EC-46F4-9F9A-A563ECD67920}" presName="parTrans" presStyleLbl="sibTrans2D1" presStyleIdx="5" presStyleCnt="6"/>
      <dgm:spPr/>
      <dgm:t>
        <a:bodyPr/>
        <a:lstStyle/>
        <a:p>
          <a:endParaRPr lang="es-ES"/>
        </a:p>
      </dgm:t>
    </dgm:pt>
    <dgm:pt modelId="{0C4C839E-9CE0-4374-96D6-0CD2A308C57A}" type="pres">
      <dgm:prSet presAssocID="{E4CC99DC-96EC-46F4-9F9A-A563ECD67920}" presName="connectorText" presStyleLbl="sibTrans2D1" presStyleIdx="5" presStyleCnt="6"/>
      <dgm:spPr/>
      <dgm:t>
        <a:bodyPr/>
        <a:lstStyle/>
        <a:p>
          <a:endParaRPr lang="es-ES"/>
        </a:p>
      </dgm:t>
    </dgm:pt>
    <dgm:pt modelId="{91EC6291-6F53-475F-8C83-0CE385B5B41E}" type="pres">
      <dgm:prSet presAssocID="{41546961-C40D-4BA5-BA4E-9211880001B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2B87AB8-7911-4B40-8440-4301F093D9FF}" type="presOf" srcId="{48D712FE-B522-475C-95B8-BF8BF54C77A4}" destId="{34F88398-2C27-4C02-BAF2-832EC893B505}" srcOrd="0" destOrd="0" presId="urn:microsoft.com/office/officeart/2005/8/layout/radial5"/>
    <dgm:cxn modelId="{027DAE7C-621E-4DF2-B35C-7D80D113E1AA}" type="presOf" srcId="{652BFD80-0F10-4107-A438-8CCB5337811E}" destId="{1B5AAB1A-801F-47F0-A79B-C7962C9F4143}" srcOrd="0" destOrd="0" presId="urn:microsoft.com/office/officeart/2005/8/layout/radial5"/>
    <dgm:cxn modelId="{2155E582-8D19-4059-BBD1-98C2A35BD043}" type="presOf" srcId="{ADC39AB8-82FF-49D6-9F9A-79C7E0C79579}" destId="{8DC9488F-1D4C-4598-82AA-7B5500EBE103}" srcOrd="1" destOrd="0" presId="urn:microsoft.com/office/officeart/2005/8/layout/radial5"/>
    <dgm:cxn modelId="{93D36896-1B23-49CF-B5D4-20AD5B96D388}" type="presOf" srcId="{A9980A4D-799D-486B-AA3D-157C693C32C5}" destId="{44DF1B2A-1F38-4512-BA9E-9FDE82950769}" srcOrd="0" destOrd="0" presId="urn:microsoft.com/office/officeart/2005/8/layout/radial5"/>
    <dgm:cxn modelId="{F05A9E71-FA91-422F-997D-836F4396AE08}" type="presOf" srcId="{74D5E0B0-72A5-433A-ADD0-FE6F6DA958A0}" destId="{CC803754-1B60-4EC0-9D83-9E4C35D68BD6}" srcOrd="1" destOrd="0" presId="urn:microsoft.com/office/officeart/2005/8/layout/radial5"/>
    <dgm:cxn modelId="{41CA056B-46DC-47CF-8B5A-D62955BE98A7}" type="presOf" srcId="{E01ABC4A-C57A-4D32-B9FE-86643EDDD8A4}" destId="{F63A55AF-04B1-429F-9BF7-52E522A5C825}" srcOrd="1" destOrd="0" presId="urn:microsoft.com/office/officeart/2005/8/layout/radial5"/>
    <dgm:cxn modelId="{22A4BF41-2725-47A5-83E9-4A325C04335E}" type="presOf" srcId="{D280FBCD-F8F1-4D36-A914-733691CA04CA}" destId="{32B9B835-649B-47F0-9FAD-375BCD4491E0}" srcOrd="0" destOrd="0" presId="urn:microsoft.com/office/officeart/2005/8/layout/radial5"/>
    <dgm:cxn modelId="{6D3A2FA6-FED5-4935-AA59-8A617E9D6596}" srcId="{652BFD80-0F10-4107-A438-8CCB5337811E}" destId="{A9980A4D-799D-486B-AA3D-157C693C32C5}" srcOrd="0" destOrd="0" parTransId="{D280FBCD-F8F1-4D36-A914-733691CA04CA}" sibTransId="{5520104D-14FA-4DED-B7F2-4C798389CEEC}"/>
    <dgm:cxn modelId="{32072846-2315-4155-B2D9-7BD6C16F0B00}" type="presOf" srcId="{41546961-C40D-4BA5-BA4E-9211880001B6}" destId="{91EC6291-6F53-475F-8C83-0CE385B5B41E}" srcOrd="0" destOrd="0" presId="urn:microsoft.com/office/officeart/2005/8/layout/radial5"/>
    <dgm:cxn modelId="{A7399E84-CF61-42F1-A29E-6BDD3C4A9E7A}" type="presOf" srcId="{E4CC99DC-96EC-46F4-9F9A-A563ECD67920}" destId="{0C4C839E-9CE0-4374-96D6-0CD2A308C57A}" srcOrd="1" destOrd="0" presId="urn:microsoft.com/office/officeart/2005/8/layout/radial5"/>
    <dgm:cxn modelId="{55A42B8D-9C39-41B0-A4E2-0FE29B957584}" type="presOf" srcId="{DCEEA9D3-680A-4D56-8AE5-1E0021DD3E24}" destId="{05596255-7E77-4978-8576-CDF2CDEEE888}" srcOrd="1" destOrd="0" presId="urn:microsoft.com/office/officeart/2005/8/layout/radial5"/>
    <dgm:cxn modelId="{67DE478A-57BD-4A52-996D-C1FEC8547186}" type="presOf" srcId="{D280FBCD-F8F1-4D36-A914-733691CA04CA}" destId="{510ABD3C-252E-43A1-86BC-83295A7883A8}" srcOrd="1" destOrd="0" presId="urn:microsoft.com/office/officeart/2005/8/layout/radial5"/>
    <dgm:cxn modelId="{ADEBA7E2-C813-4DA2-BC86-6AD956E72481}" type="presOf" srcId="{E01ABC4A-C57A-4D32-B9FE-86643EDDD8A4}" destId="{47B2572E-F4DE-45B7-88FE-7FCABC7CD581}" srcOrd="0" destOrd="0" presId="urn:microsoft.com/office/officeart/2005/8/layout/radial5"/>
    <dgm:cxn modelId="{2F4F4285-55D2-4A1D-AE67-94BAC8CEED45}" type="presOf" srcId="{74D5E0B0-72A5-433A-ADD0-FE6F6DA958A0}" destId="{26783212-A4DB-4E9F-8918-DB552A25BA26}" srcOrd="0" destOrd="0" presId="urn:microsoft.com/office/officeart/2005/8/layout/radial5"/>
    <dgm:cxn modelId="{857CFF5E-3F64-451B-9A87-6E4F682B3FBF}" srcId="{652BFD80-0F10-4107-A438-8CCB5337811E}" destId="{48D712FE-B522-475C-95B8-BF8BF54C77A4}" srcOrd="3" destOrd="0" parTransId="{ADC39AB8-82FF-49D6-9F9A-79C7E0C79579}" sibTransId="{5B59EE53-3EF1-4EBF-B0D0-744DE7FA4AED}"/>
    <dgm:cxn modelId="{7494F6BE-83A5-4833-83FA-69F15BA7D4E9}" srcId="{652BFD80-0F10-4107-A438-8CCB5337811E}" destId="{AD79F1E8-2002-4BF1-8AD3-6B215261BDE3}" srcOrd="4" destOrd="0" parTransId="{74D5E0B0-72A5-433A-ADD0-FE6F6DA958A0}" sibTransId="{EBD0837C-B925-456A-AA41-5DE259A57B50}"/>
    <dgm:cxn modelId="{A1CB4580-BE90-4BC5-A3FA-8BEB8044B621}" type="presOf" srcId="{AD79F1E8-2002-4BF1-8AD3-6B215261BDE3}" destId="{BEFEB9BE-74A3-4589-88CF-0C33C29C65AB}" srcOrd="0" destOrd="0" presId="urn:microsoft.com/office/officeart/2005/8/layout/radial5"/>
    <dgm:cxn modelId="{E5E14FE9-552D-4654-948C-4AE7D48F80F0}" type="presOf" srcId="{DCEEA9D3-680A-4D56-8AE5-1E0021DD3E24}" destId="{E1F4BF64-2063-44D7-B2E1-C052C3DFA3B9}" srcOrd="0" destOrd="0" presId="urn:microsoft.com/office/officeart/2005/8/layout/radial5"/>
    <dgm:cxn modelId="{718E799A-D8CC-4EF2-84CF-7DB05C3AC72D}" type="presOf" srcId="{E4CC99DC-96EC-46F4-9F9A-A563ECD67920}" destId="{FD73F89A-4A60-414F-AE67-B850CC024185}" srcOrd="0" destOrd="0" presId="urn:microsoft.com/office/officeart/2005/8/layout/radial5"/>
    <dgm:cxn modelId="{1C27D820-2C05-4D06-B241-785A796D9E6F}" srcId="{652BFD80-0F10-4107-A438-8CCB5337811E}" destId="{46965E3F-FFD4-4EC3-9822-58417902B2F7}" srcOrd="2" destOrd="0" parTransId="{DCEEA9D3-680A-4D56-8AE5-1E0021DD3E24}" sibTransId="{8B8DCD60-855E-4B13-BE97-4955CD11985C}"/>
    <dgm:cxn modelId="{DE7BB2F4-FDF5-4695-8137-8DA88A690C8E}" type="presOf" srcId="{6DE4BB67-C3EF-4D6E-BD2A-92FBC8634B1D}" destId="{E206C4F9-2C0F-400F-B033-5D41C3DE4FF7}" srcOrd="0" destOrd="0" presId="urn:microsoft.com/office/officeart/2005/8/layout/radial5"/>
    <dgm:cxn modelId="{A0278F82-1084-4F96-B68B-CD675F6B98DF}" type="presOf" srcId="{8B443772-342B-496B-B464-D16FA9AD6505}" destId="{CFFB24A2-06C4-47F2-8451-BB7570DFB3DC}" srcOrd="0" destOrd="0" presId="urn:microsoft.com/office/officeart/2005/8/layout/radial5"/>
    <dgm:cxn modelId="{651C5C21-FC94-42EC-9D89-F14A12927DF8}" srcId="{8B443772-342B-496B-B464-D16FA9AD6505}" destId="{652BFD80-0F10-4107-A438-8CCB5337811E}" srcOrd="0" destOrd="0" parTransId="{D1C9EFFB-042C-442E-82FC-88D6CFFCA236}" sibTransId="{EB830B61-6FB2-4A67-87C6-94D54117A3CD}"/>
    <dgm:cxn modelId="{CABA9D42-62A1-4695-BFFC-68544A7DD456}" srcId="{652BFD80-0F10-4107-A438-8CCB5337811E}" destId="{6DE4BB67-C3EF-4D6E-BD2A-92FBC8634B1D}" srcOrd="1" destOrd="0" parTransId="{E01ABC4A-C57A-4D32-B9FE-86643EDDD8A4}" sibTransId="{208C2439-3634-402E-AC8B-33974E78E687}"/>
    <dgm:cxn modelId="{A8D6835D-9CE5-4A03-A2F0-FD79241F1217}" type="presOf" srcId="{46965E3F-FFD4-4EC3-9822-58417902B2F7}" destId="{B8986804-C7E4-4D10-AAED-3A96FD40F081}" srcOrd="0" destOrd="0" presId="urn:microsoft.com/office/officeart/2005/8/layout/radial5"/>
    <dgm:cxn modelId="{BA56A79E-854D-451A-8DF9-A716739A3914}" type="presOf" srcId="{ADC39AB8-82FF-49D6-9F9A-79C7E0C79579}" destId="{157AA841-A9F8-4266-8282-0B12AF610FC7}" srcOrd="0" destOrd="0" presId="urn:microsoft.com/office/officeart/2005/8/layout/radial5"/>
    <dgm:cxn modelId="{EBED582F-54C8-4AB8-A4F2-5565E0B9A634}" srcId="{652BFD80-0F10-4107-A438-8CCB5337811E}" destId="{41546961-C40D-4BA5-BA4E-9211880001B6}" srcOrd="5" destOrd="0" parTransId="{E4CC99DC-96EC-46F4-9F9A-A563ECD67920}" sibTransId="{E1BAA8E4-EA6A-430B-8D13-793582399CE3}"/>
    <dgm:cxn modelId="{A8170424-5CE2-46D5-9436-5824A7B68832}" type="presParOf" srcId="{CFFB24A2-06C4-47F2-8451-BB7570DFB3DC}" destId="{1B5AAB1A-801F-47F0-A79B-C7962C9F4143}" srcOrd="0" destOrd="0" presId="urn:microsoft.com/office/officeart/2005/8/layout/radial5"/>
    <dgm:cxn modelId="{136E4CF9-9BB4-42BD-8878-366B1371036D}" type="presParOf" srcId="{CFFB24A2-06C4-47F2-8451-BB7570DFB3DC}" destId="{32B9B835-649B-47F0-9FAD-375BCD4491E0}" srcOrd="1" destOrd="0" presId="urn:microsoft.com/office/officeart/2005/8/layout/radial5"/>
    <dgm:cxn modelId="{3F4B2A12-52B8-4E39-A675-DF5070854E44}" type="presParOf" srcId="{32B9B835-649B-47F0-9FAD-375BCD4491E0}" destId="{510ABD3C-252E-43A1-86BC-83295A7883A8}" srcOrd="0" destOrd="0" presId="urn:microsoft.com/office/officeart/2005/8/layout/radial5"/>
    <dgm:cxn modelId="{58D178A8-4C65-4860-9562-CB32316E51C1}" type="presParOf" srcId="{CFFB24A2-06C4-47F2-8451-BB7570DFB3DC}" destId="{44DF1B2A-1F38-4512-BA9E-9FDE82950769}" srcOrd="2" destOrd="0" presId="urn:microsoft.com/office/officeart/2005/8/layout/radial5"/>
    <dgm:cxn modelId="{CF05B813-4C69-47DC-9F89-F8EF8624E6F6}" type="presParOf" srcId="{CFFB24A2-06C4-47F2-8451-BB7570DFB3DC}" destId="{47B2572E-F4DE-45B7-88FE-7FCABC7CD581}" srcOrd="3" destOrd="0" presId="urn:microsoft.com/office/officeart/2005/8/layout/radial5"/>
    <dgm:cxn modelId="{CD207FC4-168A-4FB6-90A5-C02250166773}" type="presParOf" srcId="{47B2572E-F4DE-45B7-88FE-7FCABC7CD581}" destId="{F63A55AF-04B1-429F-9BF7-52E522A5C825}" srcOrd="0" destOrd="0" presId="urn:microsoft.com/office/officeart/2005/8/layout/radial5"/>
    <dgm:cxn modelId="{603036FA-1F96-4E78-9EDF-1827D372E9A5}" type="presParOf" srcId="{CFFB24A2-06C4-47F2-8451-BB7570DFB3DC}" destId="{E206C4F9-2C0F-400F-B033-5D41C3DE4FF7}" srcOrd="4" destOrd="0" presId="urn:microsoft.com/office/officeart/2005/8/layout/radial5"/>
    <dgm:cxn modelId="{04BEBC8E-F151-4133-B848-9545B83B89A5}" type="presParOf" srcId="{CFFB24A2-06C4-47F2-8451-BB7570DFB3DC}" destId="{E1F4BF64-2063-44D7-B2E1-C052C3DFA3B9}" srcOrd="5" destOrd="0" presId="urn:microsoft.com/office/officeart/2005/8/layout/radial5"/>
    <dgm:cxn modelId="{C955FCE4-FDF0-43D1-9794-F905E7BA2C8C}" type="presParOf" srcId="{E1F4BF64-2063-44D7-B2E1-C052C3DFA3B9}" destId="{05596255-7E77-4978-8576-CDF2CDEEE888}" srcOrd="0" destOrd="0" presId="urn:microsoft.com/office/officeart/2005/8/layout/radial5"/>
    <dgm:cxn modelId="{4D490230-4791-4121-9E65-C50AE256E09C}" type="presParOf" srcId="{CFFB24A2-06C4-47F2-8451-BB7570DFB3DC}" destId="{B8986804-C7E4-4D10-AAED-3A96FD40F081}" srcOrd="6" destOrd="0" presId="urn:microsoft.com/office/officeart/2005/8/layout/radial5"/>
    <dgm:cxn modelId="{F81421B2-CF4F-4BB4-8C0F-C68922D80841}" type="presParOf" srcId="{CFFB24A2-06C4-47F2-8451-BB7570DFB3DC}" destId="{157AA841-A9F8-4266-8282-0B12AF610FC7}" srcOrd="7" destOrd="0" presId="urn:microsoft.com/office/officeart/2005/8/layout/radial5"/>
    <dgm:cxn modelId="{18AD59C3-F78F-4B2E-965F-70508DBC7559}" type="presParOf" srcId="{157AA841-A9F8-4266-8282-0B12AF610FC7}" destId="{8DC9488F-1D4C-4598-82AA-7B5500EBE103}" srcOrd="0" destOrd="0" presId="urn:microsoft.com/office/officeart/2005/8/layout/radial5"/>
    <dgm:cxn modelId="{585808A9-AED7-44BA-AEC9-7DC683A23C94}" type="presParOf" srcId="{CFFB24A2-06C4-47F2-8451-BB7570DFB3DC}" destId="{34F88398-2C27-4C02-BAF2-832EC893B505}" srcOrd="8" destOrd="0" presId="urn:microsoft.com/office/officeart/2005/8/layout/radial5"/>
    <dgm:cxn modelId="{A754DA6A-F5C6-4C9E-8A7D-F2C163397F1B}" type="presParOf" srcId="{CFFB24A2-06C4-47F2-8451-BB7570DFB3DC}" destId="{26783212-A4DB-4E9F-8918-DB552A25BA26}" srcOrd="9" destOrd="0" presId="urn:microsoft.com/office/officeart/2005/8/layout/radial5"/>
    <dgm:cxn modelId="{A964F039-91A8-4DEF-84E1-63770FFEE42F}" type="presParOf" srcId="{26783212-A4DB-4E9F-8918-DB552A25BA26}" destId="{CC803754-1B60-4EC0-9D83-9E4C35D68BD6}" srcOrd="0" destOrd="0" presId="urn:microsoft.com/office/officeart/2005/8/layout/radial5"/>
    <dgm:cxn modelId="{E6BB2704-33A4-4BF3-B96B-40E7DBEA176E}" type="presParOf" srcId="{CFFB24A2-06C4-47F2-8451-BB7570DFB3DC}" destId="{BEFEB9BE-74A3-4589-88CF-0C33C29C65AB}" srcOrd="10" destOrd="0" presId="urn:microsoft.com/office/officeart/2005/8/layout/radial5"/>
    <dgm:cxn modelId="{986EA755-F49E-45CB-8EAF-03D7410E526F}" type="presParOf" srcId="{CFFB24A2-06C4-47F2-8451-BB7570DFB3DC}" destId="{FD73F89A-4A60-414F-AE67-B850CC024185}" srcOrd="11" destOrd="0" presId="urn:microsoft.com/office/officeart/2005/8/layout/radial5"/>
    <dgm:cxn modelId="{E6C08ECA-27FA-4307-8769-49970F68144C}" type="presParOf" srcId="{FD73F89A-4A60-414F-AE67-B850CC024185}" destId="{0C4C839E-9CE0-4374-96D6-0CD2A308C57A}" srcOrd="0" destOrd="0" presId="urn:microsoft.com/office/officeart/2005/8/layout/radial5"/>
    <dgm:cxn modelId="{0B68A5A3-B628-4E7E-A896-3FE4E0F16C72}" type="presParOf" srcId="{CFFB24A2-06C4-47F2-8451-BB7570DFB3DC}" destId="{91EC6291-6F53-475F-8C83-0CE385B5B41E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#1" minVer="12.0">
  <dgm:title val=""/>
  <dgm:desc val=""/>
  <dgm:catLst>
    <dgm:cat type="process" pri="9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/>
          </dgm:shape>
          <dgm:presOf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1" refType="w" fact="0.43525"/>
                <dgm:constr type="t" for="ch" forName="textBox1" refType="h" fact="0.41625"/>
                <dgm:constr type="w" for="ch" forName="textBox1" refType="w" fact="0.4"/>
                <dgm:constr type="h" for="ch" forName="textBox1" refType="h" fact="0.4"/>
                <dgm:constr type="ctrX" for="ch" forName="bullet1" refType="l" refFor="ch" refForName="textBox1"/>
                <dgm:constr type="ctrY" for="ch" forName="bullet1" refType="t" refFor="ch" refForName="textBox1"/>
                <dgm:constr type="w" for="ch" forName="bullet1" refType="w" fact="0.0325"/>
                <dgm:constr type="h" for="ch" forName="bullet1" refType="w" refFor="ch" refForName="bullet1"/>
                <dgm:constr type="primFontSz" for="ch" ptType="node" val="36"/>
                <dgm:constr type="primFontSz" for="ch" ptType="node" op="equ"/>
              </dgm:constrLst>
              <dgm:forEach name="Name5" axis="ch" ptType="node" cnt="1"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2a" refType="w" fact="0.2735"/>
                <dgm:constr type="t" for="ch" forName="textBox2a" refType="h" fact="0.5565"/>
                <dgm:constr type="w" for="ch" forName="textBox2a" refType="w" fact="0.325"/>
                <dgm:constr type="h" for="ch" forName="textBox2a" refType="h" fact="0.4"/>
                <dgm:constr type="ctrX" for="ch" forName="bullet2a" refType="l" refFor="ch" refForName="textBox2a"/>
                <dgm:constr type="ctrY" for="ch" forName="bullet2a" refType="t" refFor="ch" refForName="textBox2a"/>
                <dgm:constr type="w" for="ch" forName="bullet2a" refType="w" fact="0.025"/>
                <dgm:constr type="h" for="ch" forName="bullet2a" refType="w" refFor="ch" refForName="bullet2a"/>
                <dgm:constr type="l" for="ch" forName="textBox2b" refType="w" fact="0.6145"/>
                <dgm:constr type="t" for="ch" forName="textBox2b" refType="h" fact="0.3085"/>
                <dgm:constr type="w" for="ch" forName="textBox2b" refType="w" fact="0.325"/>
                <dgm:constr type="h" for="ch" forName="textBox2b" refType="h" fact="0.4"/>
                <dgm:constr type="ctrX" for="ch" forName="bullet2b" refType="l" refFor="ch" refForName="textBox2b"/>
                <dgm:constr type="ctrY" for="ch" forName="bullet2b" refType="t" refFor="ch" refForName="textBox2b"/>
                <dgm:constr type="w" for="ch" forName="bullet2b" refType="w" fact="0.035"/>
                <dgm:constr type="h" for="ch" forName="bullet2b" refType="w" refFor="ch" refForName="bullet2b"/>
                <dgm:constr type="primFontSz" for="ch" ptType="node" val="36"/>
                <dgm:constr type="primFontSz" for="ch" ptType="node" op="equ"/>
              </dgm:constrLst>
              <dgm:forEach name="Name7" axis="ch" ptType="node" cnt="1">
                <dgm:layoutNode name="textBox2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8" axis="ch" ptType="node" st="2" cnt="1">
                <dgm:layoutNode name="textBox2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9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3a" refType="w" fact="0.176"/>
                <dgm:constr type="t" for="ch" forName="textBox3a" refType="h" fact="0.668"/>
                <dgm:constr type="w" for="ch" forName="textBox3a" refType="w" fact="0.25"/>
                <dgm:constr type="h" for="ch" forName="textBox3a" refType="h" fact="0.26"/>
                <dgm:constr type="ctrX" for="ch" forName="bullet3a" refType="l" refFor="ch" refForName="textBox3a"/>
                <dgm:constr type="ctrY" for="ch" forName="bullet3a" refType="t" refFor="ch" refForName="textBox3a"/>
                <dgm:constr type="w" for="ch" forName="bullet3a" refType="w" fact="0.02"/>
                <dgm:constr type="h" for="ch" forName="bullet3a" refType="w" refFor="ch" refForName="bullet3a"/>
                <dgm:constr type="l" for="ch" forName="textBox3b" refType="w" fact="0.43525"/>
                <dgm:constr type="t" for="ch" forName="textBox3b" refType="h" fact="0.41625"/>
                <dgm:constr type="w" for="ch" forName="textBox3b" refType="w" fact="0.25"/>
                <dgm:constr type="h" for="ch" forName="textBox3b" refType="h" fact="0.26"/>
                <dgm:constr type="ctrX" for="ch" forName="bullet3b" refType="l" refFor="ch" refForName="textBox3b"/>
                <dgm:constr type="ctrY" for="ch" forName="bullet3b" refType="t" refFor="ch" refForName="textBox3b"/>
                <dgm:constr type="w" for="ch" forName="bullet3b" refType="w" fact="0.0325"/>
                <dgm:constr type="h" for="ch" forName="bullet3b" refType="w" refFor="ch" refForName="bullet3b"/>
                <dgm:constr type="l" for="ch" forName="textBox3c" refType="w" fact="0.73675"/>
                <dgm:constr type="t" for="ch" forName="textBox3c" refType="h" fact="0.25475"/>
                <dgm:constr type="w" for="ch" forName="textBox3c" refType="w" fact="0.25"/>
                <dgm:constr type="h" for="ch" forName="textBox3c" refType="h" fact="0.26"/>
                <dgm:constr type="ctrX" for="ch" forName="bullet3c" refType="l" refFor="ch" refForName="textBox3c"/>
                <dgm:constr type="ctrY" for="ch" forName="bullet3c" refType="t" refFor="ch" refForName="textBox3c"/>
                <dgm:constr type="w" for="ch" forName="bullet3c" refType="w" fact="0.0375"/>
                <dgm:constr type="h" for="ch" forName="bullet3c" refType="w" refFor="ch" refForName="bullet3c"/>
                <dgm:constr type="primFontSz" for="ch" ptType="node" val="36"/>
                <dgm:constr type="primFontSz" for="ch" ptType="node" op="equ"/>
              </dgm:constrLst>
              <dgm:forEach name="Name10" axis="ch" ptType="node" cnt="1">
                <dgm:layoutNode name="textBox3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1" axis="ch" ptType="node" st="2" cnt="1">
                <dgm:layoutNode name="textBox3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2" axis="ch" ptType="node" st="3" cnt="1">
                <dgm:layoutNode name="textBox3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13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4a" refType="w" fact="0.139"/>
                <dgm:constr type="t" for="ch" forName="textBox4a" refType="h" fact="0.72"/>
                <dgm:constr type="w" for="ch" forName="textBox4a" refType="w" fact="0.175"/>
                <dgm:constr type="h" for="ch" forName="textBox4a" refType="h" fact="0.26"/>
                <dgm:constr type="ctrX" for="ch" forName="bullet4a" refType="l" refFor="ch" refForName="textBox4a"/>
                <dgm:constr type="ctrY" for="ch" forName="bullet4a" refType="t" refFor="ch" refForName="textBox4a"/>
                <dgm:constr type="w" for="ch" forName="bullet4a" refType="w" fact="0.02"/>
                <dgm:constr type="h" for="ch" forName="bullet4a" refType="w" refFor="ch" refForName="bullet4a"/>
                <dgm:constr type="l" for="ch" forName="textBox4b" refType="w" fact="0.33075"/>
                <dgm:constr type="t" for="ch" forName="textBox4b" refType="h" fact="0.49775"/>
                <dgm:constr type="w" for="ch" forName="textBox4b" refType="w" fact="0.175"/>
                <dgm:constr type="h" for="ch" forName="textBox4b" refType="h" fact="0.26"/>
                <dgm:constr type="ctrX" for="ch" forName="bullet4b" refType="l" refFor="ch" refForName="textBox4b"/>
                <dgm:constr type="ctrY" for="ch" forName="bullet4b" refType="t" refFor="ch" refForName="textBox4b"/>
                <dgm:constr type="w" for="ch" forName="bullet4b" refType="w" fact="0.0275"/>
                <dgm:constr type="h" for="ch" forName="bullet4b" refType="w" refFor="ch" refForName="bullet4b"/>
                <dgm:constr type="l" for="ch" forName="textBox4c" refType="w" fact="0.55925"/>
                <dgm:constr type="t" for="ch" forName="textBox4c" refType="h" fact="0.33325"/>
                <dgm:constr type="w" for="ch" forName="textBox4c" refType="w" fact="0.175"/>
                <dgm:constr type="h" for="ch" forName="textBox4c" refType="h" fact="0.26"/>
                <dgm:constr type="ctrX" for="ch" forName="bullet4c" refType="l" refFor="ch" refForName="textBox4c"/>
                <dgm:constr type="ctrY" for="ch" forName="bullet4c" refType="t" refFor="ch" refForName="textBox4c"/>
                <dgm:constr type="w" for="ch" forName="bullet4c" refType="w" fact="0.0325"/>
                <dgm:constr type="h" for="ch" forName="bullet4c" refType="w" refFor="ch" refForName="bullet4c"/>
                <dgm:constr type="l" for="ch" forName="textBox4d" refType="w" fact="0.79675"/>
                <dgm:constr type="t" for="ch" forName="textBox4d" refType="h" fact="0.23575"/>
                <dgm:constr type="w" for="ch" forName="textBox4d" refType="w" fact="0.175"/>
                <dgm:constr type="h" for="ch" forName="textBox4d" refType="h" fact="0.26"/>
                <dgm:constr type="ctrX" for="ch" forName="bullet4d" refType="l" refFor="ch" refForName="textBox4d"/>
                <dgm:constr type="ctrY" for="ch" forName="bullet4d" refType="t" refFor="ch" refForName="textBox4d"/>
                <dgm:constr type="w" for="ch" forName="bullet4d" refType="w" fact="0.0375"/>
                <dgm:constr type="h" for="ch" forName="bullet4d" refType="w" refFor="ch" refForName="bullet4d"/>
                <dgm:constr type="primFontSz" for="ch" ptType="node" val="36"/>
                <dgm:constr type="primFontSz" for="ch" ptType="node" op="equ"/>
              </dgm:constrLst>
              <dgm:forEach name="Name14" axis="ch" ptType="node" cnt="1">
                <dgm:layoutNode name="textBox4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5" axis="ch" ptType="node" st="2" cnt="1">
                <dgm:layoutNode name="textBox4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6" axis="ch" ptType="node" st="3" cnt="1">
                <dgm:layoutNode name="textBox4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7" axis="ch" ptType="node" st="4" cnt="1">
                <dgm:layoutNode name="textBox4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else name="Name18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5a" refType="w" fact="0.139"/>
                <dgm:constr type="t" for="ch" forName="textBox5a" refType="h" fact="0.72"/>
                <dgm:constr type="w" for="ch" forName="textBox5a" refType="w" fact="0.125"/>
                <dgm:constr type="h" for="ch" forName="textBox5a" refType="h" fact="0.26"/>
                <dgm:constr type="ctrX" for="ch" forName="bullet5a" refType="l" refFor="ch" refForName="textBox5a"/>
                <dgm:constr type="ctrY" for="ch" forName="bullet5a" refType="t" refFor="ch" refForName="textBox5a"/>
                <dgm:constr type="w" for="ch" forName="bullet5a" refType="w" fact="0.02"/>
                <dgm:constr type="h" for="ch" forName="bullet5a" refType="w" refFor="ch" refForName="bullet5a"/>
                <dgm:constr type="l" for="ch" forName="textBox5b" refType="w" fact="0.2735"/>
                <dgm:constr type="t" for="ch" forName="textBox5b" refType="h" fact="0.5565"/>
                <dgm:constr type="w" for="ch" forName="textBox5b" refType="w" fact="0.125"/>
                <dgm:constr type="h" for="ch" forName="textBox5b" refType="h" fact="0.26"/>
                <dgm:constr type="ctrX" for="ch" forName="bullet5b" refType="l" refFor="ch" refForName="textBox5b"/>
                <dgm:constr type="ctrY" for="ch" forName="bullet5b" refType="t" refFor="ch" refForName="textBox5b"/>
                <dgm:constr type="w" for="ch" forName="bullet5b" refType="w" fact="0.025"/>
                <dgm:constr type="h" for="ch" forName="bullet5b" refType="w" refFor="ch" refForName="bullet5b"/>
                <dgm:constr type="l" for="ch" forName="textBox5c" refType="w" fact="0.43525"/>
                <dgm:constr type="t" for="ch" forName="textBox5c" refType="h" fact="0.41625"/>
                <dgm:constr type="w" for="ch" forName="textBox5c" refType="w" fact="0.125"/>
                <dgm:constr type="h" for="ch" forName="textBox5c" refType="h" fact="0.26"/>
                <dgm:constr type="ctrX" for="ch" forName="bullet5c" refType="l" refFor="ch" refForName="textBox5c"/>
                <dgm:constr type="ctrY" for="ch" forName="bullet5c" refType="t" refFor="ch" refForName="textBox5c"/>
                <dgm:constr type="w" for="ch" forName="bullet5c" refType="w" fact="0.0325"/>
                <dgm:constr type="h" for="ch" forName="bullet5c" refType="w" refFor="ch" refForName="bullet5c"/>
                <dgm:constr type="l" for="ch" forName="textBox5d" refType="w" fact="0.6145"/>
                <dgm:constr type="t" for="ch" forName="textBox5d" refType="h" fact="0.3085"/>
                <dgm:constr type="w" for="ch" forName="textBox5d" refType="w" fact="0.125"/>
                <dgm:constr type="h" for="ch" forName="textBox5d" refType="h" fact="0.26"/>
                <dgm:constr type="ctrX" for="ch" forName="bullet5d" refType="l" refFor="ch" refForName="textBox5d"/>
                <dgm:constr type="ctrY" for="ch" forName="bullet5d" refType="t" refFor="ch" refForName="textBox5d"/>
                <dgm:constr type="w" for="ch" forName="bullet5d" refType="w" fact="0.035"/>
                <dgm:constr type="h" for="ch" forName="bullet5d" refType="w" refFor="ch" refForName="bullet5d"/>
                <dgm:constr type="l" for="ch" forName="textBox5e" refType="w" fact="0.79675"/>
                <dgm:constr type="t" for="ch" forName="textBox5e" refType="h" fact="0.23575"/>
                <dgm:constr type="w" for="ch" forName="textBox5e" refType="w" fact="0.125"/>
                <dgm:constr type="h" for="ch" forName="textBox5e" refType="h" fact="0.26"/>
                <dgm:constr type="ctrX" for="ch" forName="bullet5e" refType="l" refFor="ch" refForName="textBox5e"/>
                <dgm:constr type="ctrY" for="ch" forName="bullet5e" refType="t" refFor="ch" refForName="textBox5e"/>
                <dgm:constr type="w" for="ch" forName="bullet5e" refType="w" fact="0.0375"/>
                <dgm:constr type="h" for="ch" forName="bullet5e" refType="w" refFor="ch" refForName="bullet5e"/>
                <dgm:constr type="primFontSz" for="ch" ptType="node" val="36"/>
                <dgm:constr type="primFontSz" for="ch" ptType="node" op="equ"/>
              </dgm:constrLst>
              <dgm:forEach name="Name19" axis="ch" ptType="node" cnt="1">
                <dgm:layoutNode name="textBox5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0" axis="ch" ptType="node" st="2" cnt="1">
                <dgm:layoutNode name="textBox5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1" axis="ch" ptType="node" st="3" cnt="1">
                <dgm:layoutNode name="textBox5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2" axis="ch" ptType="node" st="4" cnt="1">
                <dgm:layoutNode name="textBox5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3" axis="ch" ptType="node" st="5" cnt="1">
                <dgm:layoutNode name="textBox5e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else>
        </dgm:choose>
      </dgm:if>
      <dgm:else name="Name2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#1" minVer="12.0">
  <dgm:title val=""/>
  <dgm:desc val=""/>
  <dgm:catLst>
    <dgm:cat type="process" pri="9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1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constrLst>
      <dgm:constr type="w" for="des" forName="header" refType="w"/>
      <dgm:constr type="h" for="des" forName="header" op="equ" val="10"/>
      <dgm:constr type="w" for="ch" forName="vertFlow" refType="w"/>
      <dgm:constr type="h" for="des" forName="child" op="equ" val="20"/>
      <dgm:constr type="w" for="ch" forName="hSp" refType="w" refFor="des" refForName="header" op="equ" fact="0.14"/>
      <dgm:constr type="primFontSz" for="des" forName="child" op="equ"/>
      <dgm:constr type="primFontSz" for="des" forName="header" op="equ"/>
      <dgm:constr type="primFontSz" for="des" forName="header" refType="primFontSz" refFor="des" refForName="child" op="gte"/>
      <dgm:constr type="primFontSz" for="des" forName="header" refType="primFontSz" refFor="des" refForName="child" op="lte" fact="2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else>
        </dgm:choose>
        <dgm:constrLst>
          <dgm:constr type="w" for="ch" refType="w"/>
        </dgm:constrLst>
        <dgm:ruleLst/>
        <dgm:layoutNode name="header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primFontSz" val="36"/>
            <dgm:constr type="tMarg" refType="primFontSz" fact="0.32"/>
            <dgm:constr type="bMarg" refType="primFontSz" fact="0.32"/>
          </dgm:constrLst>
          <dgm:ruleLst>
            <dgm:rule type="h" val="INF" fact="NaN" max="NaN"/>
            <dgm:rule type="primFontSz" val="2" fact="NaN" max="NaN"/>
          </dgm:ruleLst>
        </dgm:layoutNode>
        <dgm:layoutNode name="child" styleLbl="alignAccFollowNode1">
          <dgm:varLst>
            <dgm:chPref val="0"/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-2">
            <dgm:adjLst/>
          </dgm:shape>
          <dgm:presOf axis="des" ptType="node"/>
          <dgm:constrLst>
            <dgm:constr type="primFontSz" val="36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  <dgm:rule type="primFontSz" val="2" fact="NaN" max="NaN"/>
          </dgm:ruleLst>
        </dgm:layoutNode>
      </dgm:layoutNode>
      <dgm:choose name="Name8">
        <dgm:if name="Name9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</dgm:layoutNode>
        </dgm:if>
        <dgm:else name="Name10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2" minVer="12.0">
  <dgm:title val=""/>
  <dgm:desc val=""/>
  <dgm:catLst>
    <dgm:cat type="process" pri="93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100"/>
    </dgm:constr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4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</dgm:layoutNode>
        <dgm:layoutNode name="txShp">
          <dgm:varLst>
            <dgm:bulletEnabled val="1"/>
          </dgm:varLst>
          <dgm:alg type="tx"/>
          <dgm:choose name="Name5">
            <dgm:if name="Name6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7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/>
          <dgm:ruleLst>
            <dgm:rule type="primFontSz" val="36" fact="NaN" max="NaN"/>
            <dgm:rule type="primFontSz" val="2" fact="NaN" max="NaN"/>
          </dgm:ruleLst>
        </dgm:layoutNode>
      </dgm:layoutNode>
      <dgm:forEach name="Name8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#1" minVer="12.0">
  <dgm:title val=""/>
  <dgm:desc val=""/>
  <dgm:catLst>
    <dgm:cat type="process" pri="9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1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constrLst>
      <dgm:constr type="w" for="des" forName="header" refType="w"/>
      <dgm:constr type="h" for="des" forName="header" op="equ" val="10"/>
      <dgm:constr type="w" for="ch" forName="vertFlow" refType="w"/>
      <dgm:constr type="h" for="des" forName="child" op="equ" val="20"/>
      <dgm:constr type="w" for="ch" forName="hSp" refType="w" refFor="des" refForName="header" op="equ" fact="0.14"/>
      <dgm:constr type="primFontSz" for="des" forName="child" op="equ"/>
      <dgm:constr type="primFontSz" for="des" forName="header" op="equ"/>
      <dgm:constr type="primFontSz" for="des" forName="header" refType="primFontSz" refFor="des" refForName="child" op="gte"/>
      <dgm:constr type="primFontSz" for="des" forName="header" refType="primFontSz" refFor="des" refForName="child" op="lte" fact="2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else>
        </dgm:choose>
        <dgm:constrLst>
          <dgm:constr type="w" for="ch" refType="w"/>
        </dgm:constrLst>
        <dgm:ruleLst/>
        <dgm:layoutNode name="header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primFontSz" val="36"/>
            <dgm:constr type="tMarg" refType="primFontSz" fact="0.32"/>
            <dgm:constr type="bMarg" refType="primFontSz" fact="0.32"/>
          </dgm:constrLst>
          <dgm:ruleLst>
            <dgm:rule type="h" val="INF" fact="NaN" max="NaN"/>
            <dgm:rule type="primFontSz" val="2" fact="NaN" max="NaN"/>
          </dgm:ruleLst>
        </dgm:layoutNode>
        <dgm:layoutNode name="child" styleLbl="alignAccFollowNode1">
          <dgm:varLst>
            <dgm:chPref val="0"/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-2">
            <dgm:adjLst/>
          </dgm:shape>
          <dgm:presOf axis="des" ptType="node"/>
          <dgm:constrLst>
            <dgm:constr type="primFontSz" val="36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  <dgm:rule type="primFontSz" val="2" fact="NaN" max="NaN"/>
          </dgm:ruleLst>
        </dgm:layoutNode>
      </dgm:layoutNode>
      <dgm:choose name="Name8">
        <dgm:if name="Name9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</dgm:layoutNode>
        </dgm:if>
        <dgm:else name="Name10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#4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6098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pPr/>
              <a:t>6/12/2016</a:t>
            </a:fld>
            <a:endParaRPr lang="es-E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6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2200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25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2932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225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38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7906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2124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911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149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7852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427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6667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985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663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964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25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74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41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26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s-ES" smtClean="0"/>
              <a:pPr/>
              <a:t>12/06/2016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50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s-ES" dirty="0"/>
          </a:p>
        </p:txBody>
      </p:sp>
      <p:sp>
        <p:nvSpPr>
          <p:cNvPr id="29" name="Shap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 latinLnBrk="0">
              <a:buNone/>
              <a:defRPr lang="es-ES"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16" name="Shap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pPr/>
              <a:t>Sunday, June 12, 2016</a:t>
            </a:fld>
            <a:endParaRPr lang="es-ES" dirty="0"/>
          </a:p>
        </p:txBody>
      </p:sp>
      <p:sp>
        <p:nvSpPr>
          <p:cNvPr id="2" name="Shap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5" name="Shap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27" name="Shape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25" name="Shap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pPr/>
              <a:t>Sunday, June 12, 2016</a:t>
            </a:fld>
            <a:endParaRPr lang="es-ES" dirty="0"/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6" name="Shap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pPr/>
              <a:t>Sunday, June 12, 2016</a:t>
            </a:fld>
            <a:endParaRPr lang="es-ES" dirty="0"/>
          </a:p>
        </p:txBody>
      </p:sp>
      <p:sp>
        <p:nvSpPr>
          <p:cNvPr id="21" name="Shap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pPr/>
              <a:t>Sunday, June 12, 2016</a:t>
            </a:fld>
            <a:endParaRPr lang="es-ES" dirty="0"/>
          </a:p>
        </p:txBody>
      </p:sp>
      <p:sp>
        <p:nvSpPr>
          <p:cNvPr id="24" name="Shap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pPr/>
              <a:t>6/12/2016</a:t>
            </a:fld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pPr/>
              <a:t>6/12/2016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ítulo y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pPr/>
              <a:t>6/12/2016</a:t>
            </a:fld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s-ES" dirty="0"/>
          </a:p>
        </p:txBody>
      </p:sp>
      <p:sp>
        <p:nvSpPr>
          <p:cNvPr id="8" name="Rectangl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latinLnBrk="0">
              <a:defRPr lang="es-ES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pPr algn="l"/>
              <a:t>Sunday, June 12, 2016</a:t>
            </a:fld>
            <a:endParaRPr lang="es-E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Rectangl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latinLnBrk="0">
              <a:defRPr lang="es-ES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s-E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latinLnBrk="0">
              <a:defRPr lang="es-ES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s-ES">
                <a:solidFill>
                  <a:schemeClr val="accent1">
                    <a:shade val="75000"/>
                  </a:schemeClr>
                </a:solidFill>
              </a:rPr>
              <a:pPr/>
              <a:t>‹Nº›</a:t>
            </a:fld>
            <a:endParaRPr lang="es-E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s-E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lang="es-ES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lang="es-ES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lang="es-ES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lang="es-ES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lang="es-ES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lang="es-ES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lang="es-ES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lang="es-ES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lang="es-ES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lang="es-ES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Fin de Ciclo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SocialBlog</a:t>
            </a:r>
            <a:endParaRPr lang="es-ES" dirty="0"/>
          </a:p>
          <a:p>
            <a:r>
              <a:rPr lang="es-ES" dirty="0" smtClean="0"/>
              <a:t>José Carlos Aragón De Los Reyes</a:t>
            </a:r>
            <a:endParaRPr lang="es-ES" dirty="0"/>
          </a:p>
          <a:p>
            <a:r>
              <a:rPr lang="es-ES" dirty="0" smtClean="0"/>
              <a:t>DAW</a:t>
            </a:r>
            <a:endParaRPr lang="es-ES" dirty="0"/>
          </a:p>
        </p:txBody>
      </p:sp>
      <p:sp>
        <p:nvSpPr>
          <p:cNvPr id="4" name="Rectangle 4"/>
          <p:cNvSpPr txBox="1"/>
          <p:nvPr/>
        </p:nvSpPr>
        <p:spPr>
          <a:xfrm>
            <a:off x="457200" y="6124575"/>
            <a:ext cx="8229600" cy="503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s-ES_tradnl" sz="1200" dirty="0"/>
              <a:t>http://socialblog.890m.com/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Favoritos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" r="16000" b="10637"/>
          <a:stretch/>
        </p:blipFill>
        <p:spPr bwMode="auto">
          <a:xfrm>
            <a:off x="1623863" y="3356992"/>
            <a:ext cx="6048672" cy="2952328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9" r="15779"/>
          <a:stretch/>
        </p:blipFill>
        <p:spPr bwMode="auto">
          <a:xfrm>
            <a:off x="2718629" y="1295400"/>
            <a:ext cx="3859141" cy="1584176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5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 Redacción / Nuevo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5" r="17728"/>
          <a:stretch/>
        </p:blipFill>
        <p:spPr bwMode="auto">
          <a:xfrm>
            <a:off x="1763688" y="1988840"/>
            <a:ext cx="554461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3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 Redacción / </a:t>
            </a:r>
            <a:r>
              <a:rPr lang="es-ES" dirty="0" smtClean="0"/>
              <a:t>Anteriores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0" r="15269"/>
          <a:stretch/>
        </p:blipFill>
        <p:spPr bwMode="auto">
          <a:xfrm>
            <a:off x="827584" y="1412776"/>
            <a:ext cx="2897688" cy="143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68" y="3429000"/>
            <a:ext cx="540226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6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 Perfil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95400"/>
            <a:ext cx="3775864" cy="234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80" y="3933056"/>
            <a:ext cx="4142241" cy="248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3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Partes Principales del BackEnd</a:t>
            </a:r>
            <a:endParaRPr lang="es-E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05498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3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 LOGIN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68" y="1484784"/>
            <a:ext cx="5402263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1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 artículos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" t="27586" r="3312"/>
          <a:stretch/>
        </p:blipFill>
        <p:spPr bwMode="auto">
          <a:xfrm>
            <a:off x="755575" y="2996952"/>
            <a:ext cx="77048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8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 usuarios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15625" r="4929" b="6250"/>
          <a:stretch/>
        </p:blipFill>
        <p:spPr bwMode="auto">
          <a:xfrm>
            <a:off x="899592" y="2924944"/>
            <a:ext cx="74888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6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 estadísticas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6" y="1700808"/>
            <a:ext cx="788920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5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Información técnica</a:t>
            </a:r>
            <a:endParaRPr lang="es-E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812478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SocialBlog es una red social orientada a la publicación de artículos organizados en secciones o categorías.</a:t>
            </a:r>
            <a:endParaRPr lang="en-GB" dirty="0"/>
          </a:p>
          <a:p>
            <a:r>
              <a:rPr lang="es-ES" dirty="0"/>
              <a:t>Los usuarios publican artículos y visualizan artículos escritos por otros usuarios, interactúan entre ellos a través de mensajes privados y likes a los artículos ganando reputación.</a:t>
            </a:r>
            <a:endParaRPr lang="en-GB" dirty="0"/>
          </a:p>
          <a:p>
            <a:r>
              <a:rPr lang="es-ES" dirty="0"/>
              <a:t>SocialBlog cuenta con las mayores medidas de protección de privacidad, ya que para ser utilizado, el usuario ha de registrarse, y se evita el registro de bots a través de captchas.</a:t>
            </a:r>
            <a:endParaRPr lang="en-GB" dirty="0"/>
          </a:p>
          <a:p>
            <a:r>
              <a:rPr lang="es-ES" dirty="0"/>
              <a:t>La información de login se encuentra </a:t>
            </a:r>
            <a:r>
              <a:rPr lang="es-ES" dirty="0" smtClean="0"/>
              <a:t>protegida con </a:t>
            </a:r>
            <a:r>
              <a:rPr lang="es-ES" dirty="0"/>
              <a:t>un potente cifrado, para que nunca pueda caer en malas manos.</a:t>
            </a:r>
            <a:endParaRPr lang="en-GB" dirty="0"/>
          </a:p>
          <a:p>
            <a:r>
              <a:rPr lang="es-ES" dirty="0"/>
              <a:t>Su autor es </a:t>
            </a:r>
            <a:r>
              <a:rPr lang="es-ES" dirty="0" smtClean="0"/>
              <a:t>José </a:t>
            </a:r>
            <a:r>
              <a:rPr lang="es-ES" dirty="0"/>
              <a:t>Carlos Aragón De Los Reyes en 2016.</a:t>
            </a:r>
            <a:endParaRPr lang="en-GB" dirty="0"/>
          </a:p>
        </p:txBody>
      </p:sp>
      <p:sp>
        <p:nvSpPr>
          <p:cNvPr id="4" name="Rectangle 4"/>
          <p:cNvSpPr txBox="1"/>
          <p:nvPr/>
        </p:nvSpPr>
        <p:spPr>
          <a:xfrm>
            <a:off x="457200" y="6124575"/>
            <a:ext cx="8229600" cy="503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s-ES_tradnl" sz="1200" dirty="0"/>
              <a:t>http://socialblog.890m.com/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Fin de Ciclo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SocialBlog</a:t>
            </a:r>
            <a:endParaRPr lang="es-ES" dirty="0"/>
          </a:p>
          <a:p>
            <a:r>
              <a:rPr lang="es-ES" dirty="0" smtClean="0"/>
              <a:t>José Carlos Aragón De Los Reyes</a:t>
            </a:r>
            <a:endParaRPr lang="es-ES" dirty="0"/>
          </a:p>
          <a:p>
            <a:r>
              <a:rPr lang="es-ES" dirty="0" smtClean="0"/>
              <a:t>DAW</a:t>
            </a:r>
            <a:endParaRPr lang="es-ES" dirty="0"/>
          </a:p>
        </p:txBody>
      </p:sp>
      <p:sp>
        <p:nvSpPr>
          <p:cNvPr id="4" name="Rectangle 4"/>
          <p:cNvSpPr txBox="1"/>
          <p:nvPr/>
        </p:nvSpPr>
        <p:spPr>
          <a:xfrm>
            <a:off x="457200" y="6124575"/>
            <a:ext cx="8229600" cy="503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s-ES_tradnl" sz="1200" dirty="0"/>
              <a:t>http://socialblog.890m.com/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145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Partes del Proyecto</a:t>
            </a:r>
            <a:endParaRPr lang="es-E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985227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Partes Principales del FrontEnd</a:t>
            </a:r>
            <a:endParaRPr lang="es-E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26118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Login/Registro</a:t>
            </a:r>
            <a:endParaRPr lang="es-E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54788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LOGIN</a:t>
            </a:r>
            <a:endParaRPr lang="es-E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09591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3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916832"/>
            <a:ext cx="8627459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Pestañas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Noticias</a:t>
            </a:r>
            <a:endParaRPr lang="es-ES" dirty="0"/>
          </a:p>
          <a:p>
            <a:pPr lvl="1"/>
            <a:r>
              <a:rPr lang="es-ES" dirty="0" smtClean="0"/>
              <a:t>Todos los Artículos de los usuarios</a:t>
            </a:r>
          </a:p>
          <a:p>
            <a:r>
              <a:rPr lang="es-ES" dirty="0" smtClean="0"/>
              <a:t>Favoritos</a:t>
            </a:r>
          </a:p>
          <a:p>
            <a:pPr lvl="1"/>
            <a:r>
              <a:rPr lang="es-ES" dirty="0" smtClean="0"/>
              <a:t>Artículos de categorías Favoritas</a:t>
            </a:r>
          </a:p>
          <a:p>
            <a:r>
              <a:rPr lang="es-ES" dirty="0" smtClean="0"/>
              <a:t>Mi Redacción</a:t>
            </a:r>
            <a:endParaRPr lang="es-ES" dirty="0"/>
          </a:p>
          <a:p>
            <a:pPr lvl="1"/>
            <a:r>
              <a:rPr lang="es-ES" dirty="0" smtClean="0"/>
              <a:t>Artículos Nuevos y Modificación de los Anteriores</a:t>
            </a:r>
          </a:p>
          <a:p>
            <a:r>
              <a:rPr lang="es-ES" dirty="0" smtClean="0"/>
              <a:t>Mensajes</a:t>
            </a:r>
            <a:endParaRPr lang="es-ES" dirty="0"/>
          </a:p>
          <a:p>
            <a:pPr lvl="1"/>
            <a:r>
              <a:rPr lang="es-ES" dirty="0" smtClean="0"/>
              <a:t>Comunicación entre usuarios</a:t>
            </a:r>
          </a:p>
          <a:p>
            <a:r>
              <a:rPr lang="es-ES" dirty="0" smtClean="0"/>
              <a:t>Perfil</a:t>
            </a:r>
            <a:endParaRPr lang="es-ES" dirty="0"/>
          </a:p>
          <a:p>
            <a:pPr lvl="1"/>
            <a:r>
              <a:rPr lang="es-ES" dirty="0" smtClean="0"/>
              <a:t>Modificación y Cerrar Sesión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Rectangle 4"/>
          <p:cNvSpPr txBox="1"/>
          <p:nvPr/>
        </p:nvSpPr>
        <p:spPr>
          <a:xfrm>
            <a:off x="457200" y="6124575"/>
            <a:ext cx="8229600" cy="503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>
              <a:buNone/>
            </a:pP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Noticias</a:t>
            </a:r>
            <a:endParaRPr lang="es-E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3383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326E916-F955-4C37-A4CE-E7B3F03733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descripción de proyecto</Template>
  <TotalTime>0</TotalTime>
  <Words>321</Words>
  <Application>Microsoft Office PowerPoint</Application>
  <PresentationFormat>Presentación en pantalla (4:3)</PresentationFormat>
  <Paragraphs>124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Calibri</vt:lpstr>
      <vt:lpstr>Franklin Gothic Book</vt:lpstr>
      <vt:lpstr>Franklin Gothic Medium</vt:lpstr>
      <vt:lpstr>Wingdings 2</vt:lpstr>
      <vt:lpstr>Viajes</vt:lpstr>
      <vt:lpstr>Proyecto Fin de Ciclo</vt:lpstr>
      <vt:lpstr>Descripción</vt:lpstr>
      <vt:lpstr>Partes del Proyecto</vt:lpstr>
      <vt:lpstr>Partes Principales del FrontEnd</vt:lpstr>
      <vt:lpstr>Login/Registro</vt:lpstr>
      <vt:lpstr>LOGIN</vt:lpstr>
      <vt:lpstr>Registro</vt:lpstr>
      <vt:lpstr>Pestañas</vt:lpstr>
      <vt:lpstr>Noticias</vt:lpstr>
      <vt:lpstr>Favoritos</vt:lpstr>
      <vt:lpstr>Mi Redacción / Nuevo</vt:lpstr>
      <vt:lpstr>Mi Redacción / Anteriores</vt:lpstr>
      <vt:lpstr>Mi Perfil</vt:lpstr>
      <vt:lpstr>Partes Principales del BackEnd</vt:lpstr>
      <vt:lpstr>ADMIN LOGIN</vt:lpstr>
      <vt:lpstr>ADMIN artículos</vt:lpstr>
      <vt:lpstr>ADMIN usuarios</vt:lpstr>
      <vt:lpstr>ADMIN estadísticas</vt:lpstr>
      <vt:lpstr>Información técnica</vt:lpstr>
      <vt:lpstr>Proyecto Fin de Ciclo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2016-06-12T18:41:22Z</dcterms:created>
  <dcterms:modified xsi:type="dcterms:W3CDTF">2016-06-12T20:45:11Z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