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Barlow ExtraLight"/>
      <p:regular r:id="rId12"/>
      <p:bold r:id="rId13"/>
      <p:italic r:id="rId14"/>
      <p:boldItalic r:id="rId15"/>
    </p:embeddedFont>
    <p:embeddedFont>
      <p:font typeface="Hepta Slab Medium"/>
      <p:regular r:id="rId16"/>
      <p:bold r:id="rId17"/>
    </p:embeddedFont>
    <p:embeddedFont>
      <p:font typeface="Hepta Slab Light"/>
      <p:regular r:id="rId18"/>
      <p:bold r:id="rId19"/>
    </p:embeddedFont>
    <p:embeddedFont>
      <p:font typeface="Hepta Slab"/>
      <p:regular r:id="rId20"/>
      <p:bold r:id="rId21"/>
    </p:embeddedFont>
    <p:embeddedFont>
      <p:font typeface="Barlow Medium"/>
      <p:regular r:id="rId22"/>
      <p:bold r:id="rId23"/>
      <p:italic r:id="rId24"/>
      <p:boldItalic r:id="rId25"/>
    </p:embeddedFont>
    <p:embeddedFont>
      <p:font typeface="Barlow Light"/>
      <p:regular r:id="rId26"/>
      <p:bold r:id="rId27"/>
      <p:italic r:id="rId28"/>
      <p:boldItalic r:id="rId29"/>
    </p:embeddedFont>
    <p:embeddedFont>
      <p:font typeface="Barlow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ptaSlab-regular.fntdata"/><Relationship Id="rId22" Type="http://schemas.openxmlformats.org/officeDocument/2006/relationships/font" Target="fonts/BarlowMedium-regular.fntdata"/><Relationship Id="rId21" Type="http://schemas.openxmlformats.org/officeDocument/2006/relationships/font" Target="fonts/HeptaSlab-bold.fntdata"/><Relationship Id="rId24" Type="http://schemas.openxmlformats.org/officeDocument/2006/relationships/font" Target="fonts/BarlowMedium-italic.fntdata"/><Relationship Id="rId23" Type="http://schemas.openxmlformats.org/officeDocument/2006/relationships/font" Target="fonts/Barlow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arlowLight-regular.fntdata"/><Relationship Id="rId25" Type="http://schemas.openxmlformats.org/officeDocument/2006/relationships/font" Target="fonts/BarlowMedium-boldItalic.fntdata"/><Relationship Id="rId28" Type="http://schemas.openxmlformats.org/officeDocument/2006/relationships/font" Target="fonts/BarlowLight-italic.fntdata"/><Relationship Id="rId27" Type="http://schemas.openxmlformats.org/officeDocument/2006/relationships/font" Target="fonts/Barlow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rlow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arlow-bold.fntdata"/><Relationship Id="rId30" Type="http://schemas.openxmlformats.org/officeDocument/2006/relationships/font" Target="fonts/Barlow-regular.fntdata"/><Relationship Id="rId11" Type="http://schemas.openxmlformats.org/officeDocument/2006/relationships/slide" Target="slides/slide6.xml"/><Relationship Id="rId33" Type="http://schemas.openxmlformats.org/officeDocument/2006/relationships/font" Target="fonts/Barlow-boldItalic.fntdata"/><Relationship Id="rId10" Type="http://schemas.openxmlformats.org/officeDocument/2006/relationships/slide" Target="slides/slide5.xml"/><Relationship Id="rId32" Type="http://schemas.openxmlformats.org/officeDocument/2006/relationships/font" Target="fonts/Barlow-italic.fntdata"/><Relationship Id="rId13" Type="http://schemas.openxmlformats.org/officeDocument/2006/relationships/font" Target="fonts/BarlowExtraLight-bold.fntdata"/><Relationship Id="rId12" Type="http://schemas.openxmlformats.org/officeDocument/2006/relationships/font" Target="fonts/BarlowExtraLight-regular.fntdata"/><Relationship Id="rId15" Type="http://schemas.openxmlformats.org/officeDocument/2006/relationships/font" Target="fonts/BarlowExtraLight-boldItalic.fntdata"/><Relationship Id="rId14" Type="http://schemas.openxmlformats.org/officeDocument/2006/relationships/font" Target="fonts/BarlowExtraLight-italic.fntdata"/><Relationship Id="rId17" Type="http://schemas.openxmlformats.org/officeDocument/2006/relationships/font" Target="fonts/HeptaSlabMedium-bold.fntdata"/><Relationship Id="rId16" Type="http://schemas.openxmlformats.org/officeDocument/2006/relationships/font" Target="fonts/HeptaSlabMedium-regular.fntdata"/><Relationship Id="rId19" Type="http://schemas.openxmlformats.org/officeDocument/2006/relationships/font" Target="fonts/HeptaSlabLight-bold.fntdata"/><Relationship Id="rId18" Type="http://schemas.openxmlformats.org/officeDocument/2006/relationships/font" Target="fonts/HeptaSlab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424fc7bc8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424fc7bc8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424fc7bc8b_1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424fc7bc8b_1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424fc7bc8b_1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424fc7bc8b_1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424fc7bc8b_1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424fc7bc8b_1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424fc7bc8b_1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424fc7bc8b_1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424fc7bc8b_1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424fc7bc8b_1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2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" name="Google Shape;54;p1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" name="Google Shape;55;p1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" name="Google Shape;56;p1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" name="Google Shape;58;p1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2" name="Google Shape;62;p1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" name="Google Shape;70;p1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1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" name="Google Shape;78;p1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1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1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8" name="Google Shape;88;p1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" name="Google Shape;89;p1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0" name="Google Shape;90;p1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2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4" name="Google Shape;114;p2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5" name="Google Shape;115;p2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BLANK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800"/>
              <a:buNone/>
              <a:defRPr sz="12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7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38" name="Google Shape;138;p24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Content" type="tx">
  <p:cSld name="TITLE_AND_BODY">
    <p:bg>
      <p:bgPr>
        <a:solidFill>
          <a:schemeClr val="accent4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2" name="Google Shape;142;p25"/>
          <p:cNvSpPr txBox="1"/>
          <p:nvPr>
            <p:ph idx="2" type="body"/>
          </p:nvPr>
        </p:nvSpPr>
        <p:spPr>
          <a:xfrm>
            <a:off x="711097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3" name="Google Shape;143;p25"/>
          <p:cNvSpPr txBox="1"/>
          <p:nvPr>
            <p:ph idx="3" type="subTitle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4" name="Google Shape;144;p25"/>
          <p:cNvSpPr txBox="1"/>
          <p:nvPr>
            <p:ph idx="4" type="body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5" name="Google Shape;145;p25"/>
          <p:cNvSpPr txBox="1"/>
          <p:nvPr>
            <p:ph idx="5" type="body"/>
          </p:nvPr>
        </p:nvSpPr>
        <p:spPr>
          <a:xfrm>
            <a:off x="711097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6" name="Google Shape;146;p25"/>
          <p:cNvSpPr txBox="1"/>
          <p:nvPr>
            <p:ph idx="6" type="subTitle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7" name="Google Shape;147;p25"/>
          <p:cNvSpPr txBox="1"/>
          <p:nvPr>
            <p:ph idx="7" type="body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8" name="Google Shape;148;p25"/>
          <p:cNvSpPr txBox="1"/>
          <p:nvPr>
            <p:ph idx="8" type="body"/>
          </p:nvPr>
        </p:nvSpPr>
        <p:spPr>
          <a:xfrm>
            <a:off x="711097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idx="9" type="subTitle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13" type="body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idx="14" type="body"/>
          </p:nvPr>
        </p:nvSpPr>
        <p:spPr>
          <a:xfrm>
            <a:off x="4746581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2" name="Google Shape;152;p25"/>
          <p:cNvSpPr txBox="1"/>
          <p:nvPr>
            <p:ph idx="15" type="subTitle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3" name="Google Shape;153;p25"/>
          <p:cNvSpPr txBox="1"/>
          <p:nvPr>
            <p:ph idx="16" type="body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4" name="Google Shape;154;p25"/>
          <p:cNvSpPr txBox="1"/>
          <p:nvPr>
            <p:ph idx="17" type="body"/>
          </p:nvPr>
        </p:nvSpPr>
        <p:spPr>
          <a:xfrm>
            <a:off x="4746581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5" name="Google Shape;155;p25"/>
          <p:cNvSpPr txBox="1"/>
          <p:nvPr>
            <p:ph idx="18" type="subTitle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6" name="Google Shape;156;p25"/>
          <p:cNvSpPr txBox="1"/>
          <p:nvPr>
            <p:ph idx="19" type="body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7" name="Google Shape;157;p25"/>
          <p:cNvSpPr txBox="1"/>
          <p:nvPr>
            <p:ph idx="20" type="body"/>
          </p:nvPr>
        </p:nvSpPr>
        <p:spPr>
          <a:xfrm>
            <a:off x="4746581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8" name="Google Shape;158;p25"/>
          <p:cNvSpPr txBox="1"/>
          <p:nvPr>
            <p:ph idx="21" type="subTitle"/>
          </p:nvPr>
        </p:nvSpPr>
        <p:spPr>
          <a:xfrm>
            <a:off x="5734705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9" name="Google Shape;159;p25"/>
          <p:cNvSpPr txBox="1"/>
          <p:nvPr>
            <p:ph idx="22" type="body"/>
          </p:nvPr>
        </p:nvSpPr>
        <p:spPr>
          <a:xfrm>
            <a:off x="6321281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60">
          <p15:clr>
            <a:srgbClr val="E46962"/>
          </p15:clr>
        </p15:guide>
        <p15:guide id="3" orient="horz" pos="1048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Image" type="twoColTx">
  <p:cSld name="TITLE_AND_TWO_COLUMNS">
    <p:bg>
      <p:bgPr>
        <a:solidFill>
          <a:schemeClr val="dk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6262625" y="120594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i="1" sz="7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64" name="Google Shape;164;p26"/>
          <p:cNvSpPr/>
          <p:nvPr>
            <p:ph idx="2" type="pic"/>
          </p:nvPr>
        </p:nvSpPr>
        <p:spPr>
          <a:xfrm>
            <a:off x="3915225" y="1631250"/>
            <a:ext cx="4441200" cy="300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791150" y="1835400"/>
            <a:ext cx="2094000" cy="84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6" name="Google Shape;166;p26"/>
          <p:cNvSpPr txBox="1"/>
          <p:nvPr>
            <p:ph idx="3" type="subTitle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AND_TWO_COLUMNS_1">
    <p:bg>
      <p:bgPr>
        <a:solidFill>
          <a:schemeClr val="dk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 txBox="1"/>
          <p:nvPr>
            <p:ph idx="1" type="subTitle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71" name="Google Shape;171;p27"/>
          <p:cNvSpPr txBox="1"/>
          <p:nvPr>
            <p:ph idx="2" type="body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" name="Google Shape;172;p27"/>
          <p:cNvSpPr txBox="1"/>
          <p:nvPr>
            <p:ph idx="3" type="body"/>
          </p:nvPr>
        </p:nvSpPr>
        <p:spPr>
          <a:xfrm>
            <a:off x="4601077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mpany Overview" type="titleOnly">
  <p:cSld name="TITLE_ONLY">
    <p:bg>
      <p:bgPr>
        <a:solidFill>
          <a:schemeClr val="accent4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>
            <p:ph idx="2" type="pic"/>
          </p:nvPr>
        </p:nvSpPr>
        <p:spPr>
          <a:xfrm>
            <a:off x="791150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28"/>
          <p:cNvSpPr/>
          <p:nvPr>
            <p:ph idx="3" type="pic"/>
          </p:nvPr>
        </p:nvSpPr>
        <p:spPr>
          <a:xfrm>
            <a:off x="2355375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28"/>
          <p:cNvSpPr/>
          <p:nvPr>
            <p:ph idx="4" type="pic"/>
          </p:nvPr>
        </p:nvSpPr>
        <p:spPr>
          <a:xfrm>
            <a:off x="3921313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8"/>
          <p:cNvSpPr/>
          <p:nvPr>
            <p:ph idx="5" type="pic"/>
          </p:nvPr>
        </p:nvSpPr>
        <p:spPr>
          <a:xfrm>
            <a:off x="5491588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680850" y="3443850"/>
            <a:ext cx="30747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80" name="Google Shape;180;p28"/>
          <p:cNvSpPr txBox="1"/>
          <p:nvPr>
            <p:ph idx="6" type="body"/>
          </p:nvPr>
        </p:nvSpPr>
        <p:spPr>
          <a:xfrm>
            <a:off x="4123900" y="3443850"/>
            <a:ext cx="40302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81" name="Google Shape;181;p28"/>
          <p:cNvSpPr txBox="1"/>
          <p:nvPr>
            <p:ph idx="7" type="body"/>
          </p:nvPr>
        </p:nvSpPr>
        <p:spPr>
          <a:xfrm>
            <a:off x="7050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2" name="Google Shape;182;p28"/>
          <p:cNvSpPr txBox="1"/>
          <p:nvPr>
            <p:ph idx="8" type="body"/>
          </p:nvPr>
        </p:nvSpPr>
        <p:spPr>
          <a:xfrm>
            <a:off x="22588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3" name="Google Shape;183;p28"/>
          <p:cNvSpPr txBox="1"/>
          <p:nvPr>
            <p:ph idx="9" type="body"/>
          </p:nvPr>
        </p:nvSpPr>
        <p:spPr>
          <a:xfrm>
            <a:off x="38275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4" name="Google Shape;184;p28"/>
          <p:cNvSpPr txBox="1"/>
          <p:nvPr>
            <p:ph idx="13" type="body"/>
          </p:nvPr>
        </p:nvSpPr>
        <p:spPr>
          <a:xfrm>
            <a:off x="53951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5" name="Google Shape;185;p28"/>
          <p:cNvSpPr txBox="1"/>
          <p:nvPr>
            <p:ph idx="14" type="body"/>
          </p:nvPr>
        </p:nvSpPr>
        <p:spPr>
          <a:xfrm>
            <a:off x="7050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6" name="Google Shape;186;p28"/>
          <p:cNvSpPr txBox="1"/>
          <p:nvPr>
            <p:ph idx="15" type="body"/>
          </p:nvPr>
        </p:nvSpPr>
        <p:spPr>
          <a:xfrm>
            <a:off x="22588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7" name="Google Shape;187;p28"/>
          <p:cNvSpPr txBox="1"/>
          <p:nvPr>
            <p:ph idx="16" type="body"/>
          </p:nvPr>
        </p:nvSpPr>
        <p:spPr>
          <a:xfrm>
            <a:off x="3827003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8" name="Google Shape;188;p28"/>
          <p:cNvSpPr txBox="1"/>
          <p:nvPr>
            <p:ph idx="17" type="body"/>
          </p:nvPr>
        </p:nvSpPr>
        <p:spPr>
          <a:xfrm>
            <a:off x="5396128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9" name="Google Shape;189;p2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Landscape">
  <p:cSld name="ONE_COLUMN_TEXT">
    <p:bg>
      <p:bgPr>
        <a:solidFill>
          <a:schemeClr val="dk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2" name="Google Shape;192;p29"/>
          <p:cNvSpPr txBox="1"/>
          <p:nvPr>
            <p:ph idx="2" type="subTitle"/>
          </p:nvPr>
        </p:nvSpPr>
        <p:spPr>
          <a:xfrm>
            <a:off x="791150" y="522625"/>
            <a:ext cx="39183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93" name="Google Shape;193;p2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Trends + Data">
  <p:cSld name="MAIN_POINT">
    <p:bg>
      <p:bgPr>
        <a:solidFill>
          <a:schemeClr val="dk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idx="1" type="subTitle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6" name="Google Shape;196;p30"/>
          <p:cNvSpPr txBox="1"/>
          <p:nvPr>
            <p:ph idx="2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/>
        </p:txBody>
      </p:sp>
      <p:sp>
        <p:nvSpPr>
          <p:cNvPr id="197" name="Google Shape;197;p30"/>
          <p:cNvSpPr txBox="1"/>
          <p:nvPr>
            <p:ph idx="3" type="body"/>
          </p:nvPr>
        </p:nvSpPr>
        <p:spPr>
          <a:xfrm>
            <a:off x="480425" y="534275"/>
            <a:ext cx="4878300" cy="19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8" name="Google Shape;198;p3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47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Analysis">
  <p:cSld name="CUSTOM_14"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723861" y="1584738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1" name="Google Shape;201;p31"/>
          <p:cNvSpPr txBox="1"/>
          <p:nvPr>
            <p:ph idx="2" type="title"/>
          </p:nvPr>
        </p:nvSpPr>
        <p:spPr>
          <a:xfrm>
            <a:off x="723861" y="239098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2" name="Google Shape;202;p31"/>
          <p:cNvSpPr txBox="1"/>
          <p:nvPr>
            <p:ph idx="3" type="title"/>
          </p:nvPr>
        </p:nvSpPr>
        <p:spPr>
          <a:xfrm>
            <a:off x="723861" y="315793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3" name="Google Shape;203;p31"/>
          <p:cNvSpPr txBox="1"/>
          <p:nvPr>
            <p:ph idx="4" type="title"/>
          </p:nvPr>
        </p:nvSpPr>
        <p:spPr>
          <a:xfrm>
            <a:off x="723861" y="3954905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4" name="Google Shape;204;p31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5" name="Google Shape;205;p31"/>
          <p:cNvSpPr txBox="1"/>
          <p:nvPr>
            <p:ph idx="5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6" name="Google Shape;206;p3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/ Thank You">
  <p:cSld name="CUSTOM_13"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567029" y="4500404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10" name="Google Shape;210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TITLE_AND_DESCRIPTION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None/>
              <a:defRPr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3" name="Google Shape;213;p33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14" name="Google Shape;214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ize / Pie Graph">
  <p:cSld name="CAPTION_ONLY">
    <p:bg>
      <p:bgPr>
        <a:solidFill>
          <a:schemeClr val="dk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4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 sz="3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8" name="Google Shape;218;p34"/>
          <p:cNvSpPr txBox="1"/>
          <p:nvPr>
            <p:ph idx="2" type="body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9" name="Google Shape;219;p3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34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4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fmla="val 8241844" name="adj1"/>
              <a:gd fmla="val 12554936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fferentiators / 4 column text">
  <p:cSld name="BIG_NUMBER">
    <p:bg>
      <p:bgPr>
        <a:solidFill>
          <a:schemeClr val="dk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/>
        </p:nvSpPr>
        <p:spPr>
          <a:xfrm>
            <a:off x="0" y="1324925"/>
            <a:ext cx="4572000" cy="19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24" name="Google Shape;224;p35"/>
          <p:cNvSpPr/>
          <p:nvPr/>
        </p:nvSpPr>
        <p:spPr>
          <a:xfrm>
            <a:off x="0" y="3235076"/>
            <a:ext cx="4572000" cy="19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2"/>
              </a:solidFill>
            </a:endParaRPr>
          </a:p>
        </p:txBody>
      </p:sp>
      <p:sp>
        <p:nvSpPr>
          <p:cNvPr id="225" name="Google Shape;225;p35"/>
          <p:cNvSpPr/>
          <p:nvPr/>
        </p:nvSpPr>
        <p:spPr>
          <a:xfrm>
            <a:off x="4571892" y="3235076"/>
            <a:ext cx="4572000" cy="191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1"/>
              </a:solidFill>
            </a:endParaRPr>
          </a:p>
        </p:txBody>
      </p:sp>
      <p:sp>
        <p:nvSpPr>
          <p:cNvPr id="226" name="Google Shape;226;p35"/>
          <p:cNvSpPr/>
          <p:nvPr/>
        </p:nvSpPr>
        <p:spPr>
          <a:xfrm>
            <a:off x="4571892" y="1324925"/>
            <a:ext cx="4572000" cy="19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accent5"/>
              </a:solidFill>
            </a:endParaRPr>
          </a:p>
        </p:txBody>
      </p:sp>
      <p:sp>
        <p:nvSpPr>
          <p:cNvPr id="227" name="Google Shape;227;p35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28" name="Google Shape;228;p35"/>
          <p:cNvSpPr txBox="1"/>
          <p:nvPr>
            <p:ph idx="2" type="body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9" name="Google Shape;229;p3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blank">
  <p:cSld name="BLANK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2" name="Google Shape;232;p36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33" name="Google Shape;233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1">
    <p:bg>
      <p:bgPr>
        <a:solidFill>
          <a:schemeClr val="dk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7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pta Slab Medium"/>
              <a:buNone/>
              <a:defRPr sz="36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7" name="Google Shape;237;p37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8" name="Google Shape;238;p3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Background Image + Text">
  <p:cSld name="CUSTOM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4655675" y="956675"/>
            <a:ext cx="3965400" cy="775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274300" lIns="274300" spcFirstLastPara="1" rIns="27430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2" name="Google Shape;242;p38"/>
          <p:cNvSpPr txBox="1"/>
          <p:nvPr>
            <p:ph idx="3" type="subTitle"/>
          </p:nvPr>
        </p:nvSpPr>
        <p:spPr>
          <a:xfrm>
            <a:off x="4655675" y="522900"/>
            <a:ext cx="3965400" cy="4428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0" lIns="274300" spcFirstLastPara="1" rIns="274300" wrap="square" tIns="274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43" name="Google Shape;243;p38"/>
          <p:cNvSpPr txBox="1"/>
          <p:nvPr>
            <p:ph idx="4" type="body"/>
          </p:nvPr>
        </p:nvSpPr>
        <p:spPr>
          <a:xfrm>
            <a:off x="524350" y="4144800"/>
            <a:ext cx="1558800" cy="475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137150" lIns="137150" spcFirstLastPara="1" rIns="137150" wrap="square" tIns="13715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4" name="Google Shape;244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Image">
  <p:cSld name="CUSTOM_1">
    <p:bg>
      <p:bgPr>
        <a:solidFill>
          <a:schemeClr val="lt2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/>
          <p:nvPr>
            <p:ph idx="2" type="pic"/>
          </p:nvPr>
        </p:nvSpPr>
        <p:spPr>
          <a:xfrm>
            <a:off x="5485725" y="523025"/>
            <a:ext cx="3135300" cy="4097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47" name="Google Shape;247;p39"/>
          <p:cNvSpPr txBox="1"/>
          <p:nvPr>
            <p:ph type="title"/>
          </p:nvPr>
        </p:nvSpPr>
        <p:spPr>
          <a:xfrm>
            <a:off x="591441" y="391675"/>
            <a:ext cx="43974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638750" y="4413181"/>
            <a:ext cx="5537100" cy="3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9" name="Google Shape;249;p3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 + 5 Images">
  <p:cSld name="CUSTOM_2">
    <p:bg>
      <p:bgPr>
        <a:solidFill>
          <a:schemeClr val="dk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5481425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2" name="Google Shape;252;p40"/>
          <p:cNvSpPr txBox="1"/>
          <p:nvPr>
            <p:ph idx="2" type="body"/>
          </p:nvPr>
        </p:nvSpPr>
        <p:spPr>
          <a:xfrm>
            <a:off x="3918400" y="27157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3" name="Google Shape;253;p40"/>
          <p:cNvSpPr txBox="1"/>
          <p:nvPr>
            <p:ph idx="3" type="body"/>
          </p:nvPr>
        </p:nvSpPr>
        <p:spPr>
          <a:xfrm>
            <a:off x="2349550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4" name="Google Shape;254;p40"/>
          <p:cNvSpPr txBox="1"/>
          <p:nvPr>
            <p:ph idx="4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5" name="Google Shape;255;p40"/>
          <p:cNvSpPr txBox="1"/>
          <p:nvPr>
            <p:ph idx="5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6" name="Google Shape;256;p40"/>
          <p:cNvSpPr txBox="1"/>
          <p:nvPr>
            <p:ph idx="6" type="body"/>
          </p:nvPr>
        </p:nvSpPr>
        <p:spPr>
          <a:xfrm>
            <a:off x="70444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257" name="Google Shape;257;p40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40"/>
          <p:cNvSpPr/>
          <p:nvPr>
            <p:ph idx="7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59" name="Google Shape;259;p40"/>
          <p:cNvSpPr/>
          <p:nvPr>
            <p:ph idx="8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0" name="Google Shape;260;p40"/>
          <p:cNvSpPr/>
          <p:nvPr>
            <p:ph idx="9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1" name="Google Shape;261;p40"/>
          <p:cNvSpPr/>
          <p:nvPr>
            <p:ph idx="13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2" name="Google Shape;262;p40"/>
          <p:cNvSpPr/>
          <p:nvPr>
            <p:ph idx="14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3" name="Google Shape;263;p40"/>
          <p:cNvSpPr txBox="1"/>
          <p:nvPr>
            <p:ph idx="15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64" name="Google Shape;264;p40"/>
          <p:cNvSpPr txBox="1"/>
          <p:nvPr>
            <p:ph idx="16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65" name="Google Shape;265;p40"/>
          <p:cNvSpPr txBox="1"/>
          <p:nvPr>
            <p:ph idx="17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6" name="Google Shape;266;p40"/>
          <p:cNvSpPr txBox="1"/>
          <p:nvPr>
            <p:ph idx="18" type="body"/>
          </p:nvPr>
        </p:nvSpPr>
        <p:spPr>
          <a:xfrm>
            <a:off x="391548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7" name="Google Shape;267;p40"/>
          <p:cNvSpPr txBox="1"/>
          <p:nvPr>
            <p:ph idx="19" type="body"/>
          </p:nvPr>
        </p:nvSpPr>
        <p:spPr>
          <a:xfrm>
            <a:off x="5479963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8" name="Google Shape;268;p40"/>
          <p:cNvSpPr txBox="1"/>
          <p:nvPr>
            <p:ph idx="20" type="body"/>
          </p:nvPr>
        </p:nvSpPr>
        <p:spPr>
          <a:xfrm>
            <a:off x="704733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9" name="Google Shape;269;p4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rategy Canvas / Line Graph">
  <p:cSld name="CUSTOM_3">
    <p:bg>
      <p:bgPr>
        <a:solidFill>
          <a:schemeClr val="dk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idx="1" type="body"/>
          </p:nvPr>
        </p:nvSpPr>
        <p:spPr>
          <a:xfrm>
            <a:off x="3917825" y="4024920"/>
            <a:ext cx="44412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72" name="Google Shape;272;p41"/>
          <p:cNvSpPr txBox="1"/>
          <p:nvPr>
            <p:ph idx="2" type="subTitle"/>
          </p:nvPr>
        </p:nvSpPr>
        <p:spPr>
          <a:xfrm>
            <a:off x="783675" y="3967895"/>
            <a:ext cx="28776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73" name="Google Shape;273;p4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4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76" name="Google Shape;276;p42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7" name="Google Shape;277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s / Objectives">
  <p:cSld name="CUSTOM_5">
    <p:bg>
      <p:bgPr>
        <a:solidFill>
          <a:schemeClr val="dk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/>
          <p:nvPr/>
        </p:nvSpPr>
        <p:spPr>
          <a:xfrm rot="-5400000">
            <a:off x="4090300" y="-436575"/>
            <a:ext cx="4099200" cy="6015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80" name="Google Shape;280;p43"/>
          <p:cNvSpPr txBox="1"/>
          <p:nvPr>
            <p:ph idx="1" type="body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1" name="Google Shape;281;p43"/>
          <p:cNvSpPr txBox="1"/>
          <p:nvPr>
            <p:ph idx="2" type="body"/>
          </p:nvPr>
        </p:nvSpPr>
        <p:spPr>
          <a:xfrm>
            <a:off x="3918400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2" name="Google Shape;282;p43"/>
          <p:cNvSpPr txBox="1"/>
          <p:nvPr>
            <p:ph idx="3" type="body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3" name="Google Shape;283;p43"/>
          <p:cNvSpPr txBox="1"/>
          <p:nvPr>
            <p:ph idx="4" type="body"/>
          </p:nvPr>
        </p:nvSpPr>
        <p:spPr>
          <a:xfrm>
            <a:off x="7044450" y="37806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4" name="Google Shape;284;p43"/>
          <p:cNvSpPr/>
          <p:nvPr>
            <p:ph idx="5" type="pic"/>
          </p:nvPr>
        </p:nvSpPr>
        <p:spPr>
          <a:xfrm>
            <a:off x="7049625" y="15881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5" name="Google Shape;285;p43"/>
          <p:cNvSpPr/>
          <p:nvPr>
            <p:ph idx="6" type="pic"/>
          </p:nvPr>
        </p:nvSpPr>
        <p:spPr>
          <a:xfrm>
            <a:off x="3915213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6" name="Google Shape;286;p43"/>
          <p:cNvSpPr/>
          <p:nvPr>
            <p:ph idx="7" type="pic"/>
          </p:nvPr>
        </p:nvSpPr>
        <p:spPr>
          <a:xfrm>
            <a:off x="5490975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7" name="Google Shape;287;p43"/>
          <p:cNvSpPr txBox="1"/>
          <p:nvPr>
            <p:ph idx="8" type="subTitle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88" name="Google Shape;288;p43"/>
          <p:cNvSpPr txBox="1"/>
          <p:nvPr>
            <p:ph idx="9" type="subTitle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89" name="Google Shape;289;p43"/>
          <p:cNvSpPr txBox="1"/>
          <p:nvPr>
            <p:ph idx="13" type="subTitle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90" name="Google Shape;290;p43"/>
          <p:cNvSpPr txBox="1"/>
          <p:nvPr>
            <p:ph idx="14" type="body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91" name="Google Shape;291;p43"/>
          <p:cNvSpPr txBox="1"/>
          <p:nvPr>
            <p:ph idx="15" type="body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2" name="Google Shape;292;p43"/>
          <p:cNvSpPr txBox="1"/>
          <p:nvPr>
            <p:ph idx="16" type="body"/>
          </p:nvPr>
        </p:nvSpPr>
        <p:spPr>
          <a:xfrm>
            <a:off x="5481425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3" name="Google Shape;293;p4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E46962"/>
          </p15:clr>
        </p15:guide>
        <p15:guide id="2" orient="horz" pos="2088">
          <p15:clr>
            <a:srgbClr val="E46962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on Plan + 5 Images">
  <p:cSld name="CUSTOM_6">
    <p:bg>
      <p:bgPr>
        <a:solidFill>
          <a:schemeClr val="accent6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/>
          <p:nvPr>
            <p:ph idx="1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6" name="Google Shape;296;p44"/>
          <p:cNvSpPr txBox="1"/>
          <p:nvPr>
            <p:ph idx="2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297" name="Google Shape;297;p44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44"/>
          <p:cNvSpPr/>
          <p:nvPr>
            <p:ph idx="3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9" name="Google Shape;299;p44"/>
          <p:cNvSpPr/>
          <p:nvPr>
            <p:ph idx="4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0" name="Google Shape;300;p44"/>
          <p:cNvSpPr/>
          <p:nvPr>
            <p:ph idx="5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1" name="Google Shape;301;p44"/>
          <p:cNvSpPr/>
          <p:nvPr>
            <p:ph idx="6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2" name="Google Shape;302;p44"/>
          <p:cNvSpPr/>
          <p:nvPr>
            <p:ph idx="7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3" name="Google Shape;303;p44"/>
          <p:cNvSpPr txBox="1"/>
          <p:nvPr>
            <p:ph idx="8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4" name="Google Shape;304;p44"/>
          <p:cNvSpPr txBox="1"/>
          <p:nvPr>
            <p:ph idx="9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05" name="Google Shape;305;p44"/>
          <p:cNvSpPr txBox="1"/>
          <p:nvPr>
            <p:ph idx="13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6" name="Google Shape;306;p44"/>
          <p:cNvSpPr txBox="1"/>
          <p:nvPr>
            <p:ph idx="14" type="body"/>
          </p:nvPr>
        </p:nvSpPr>
        <p:spPr>
          <a:xfrm>
            <a:off x="23495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7" name="Google Shape;307;p44"/>
          <p:cNvSpPr txBox="1"/>
          <p:nvPr>
            <p:ph idx="15" type="body"/>
          </p:nvPr>
        </p:nvSpPr>
        <p:spPr>
          <a:xfrm>
            <a:off x="39078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8" name="Google Shape;308;p44"/>
          <p:cNvSpPr txBox="1"/>
          <p:nvPr>
            <p:ph idx="16" type="body"/>
          </p:nvPr>
        </p:nvSpPr>
        <p:spPr>
          <a:xfrm>
            <a:off x="39078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9" name="Google Shape;309;p44"/>
          <p:cNvSpPr txBox="1"/>
          <p:nvPr>
            <p:ph idx="17" type="body"/>
          </p:nvPr>
        </p:nvSpPr>
        <p:spPr>
          <a:xfrm>
            <a:off x="5496525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0" name="Google Shape;310;p44"/>
          <p:cNvSpPr txBox="1"/>
          <p:nvPr>
            <p:ph idx="18" type="body"/>
          </p:nvPr>
        </p:nvSpPr>
        <p:spPr>
          <a:xfrm>
            <a:off x="5496525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1" name="Google Shape;311;p44"/>
          <p:cNvSpPr txBox="1"/>
          <p:nvPr>
            <p:ph idx="19" type="body"/>
          </p:nvPr>
        </p:nvSpPr>
        <p:spPr>
          <a:xfrm>
            <a:off x="70852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2" name="Google Shape;312;p44"/>
          <p:cNvSpPr txBox="1"/>
          <p:nvPr>
            <p:ph idx="20" type="body"/>
          </p:nvPr>
        </p:nvSpPr>
        <p:spPr>
          <a:xfrm>
            <a:off x="70852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3" name="Google Shape;313;p4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Graphic">
  <p:cSld name="CUSTOM_9">
    <p:bg>
      <p:bgPr>
        <a:solidFill>
          <a:schemeClr val="dk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/>
          <p:nvPr>
            <p:ph idx="1" type="body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16" name="Google Shape;316;p45"/>
          <p:cNvSpPr txBox="1"/>
          <p:nvPr>
            <p:ph idx="2" type="body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17" name="Google Shape;317;p4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94">
          <p15:clr>
            <a:srgbClr val="E46962"/>
          </p15:clr>
        </p15:guide>
        <p15:guide id="2" orient="horz" pos="504">
          <p15:clr>
            <a:srgbClr val="E46962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/ Graphic">
  <p:cSld name="CUSTOM_12">
    <p:bg>
      <p:bgPr>
        <a:solidFill>
          <a:schemeClr val="dk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 txBox="1"/>
          <p:nvPr>
            <p:ph idx="1" type="body"/>
          </p:nvPr>
        </p:nvSpPr>
        <p:spPr>
          <a:xfrm>
            <a:off x="569725" y="3435300"/>
            <a:ext cx="2884200" cy="118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20" name="Google Shape;320;p46"/>
          <p:cNvSpPr txBox="1"/>
          <p:nvPr>
            <p:ph idx="2" type="subTitle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21" name="Google Shape;321;p4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1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1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"/>
              <a:buNone/>
              <a:defRPr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36575" y="2676025"/>
            <a:ext cx="52755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  <a:defRPr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○"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○"/>
              <a:defRPr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 Light"/>
              <a:buChar char="■"/>
              <a:defRPr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 Light"/>
              <a:buChar char="●"/>
              <a:defRPr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Barlow Light"/>
              <a:buChar char="○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 Light"/>
              <a:buChar char="■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3100"/>
              <a:t>Sécurité des objets connectés (IoT) : nouvelles vulnérabilités et protections</a:t>
            </a:r>
            <a:endParaRPr sz="3100"/>
          </a:p>
        </p:txBody>
      </p:sp>
      <p:sp>
        <p:nvSpPr>
          <p:cNvPr id="327" name="Google Shape;327;p47"/>
          <p:cNvSpPr txBox="1"/>
          <p:nvPr>
            <p:ph idx="1" type="body"/>
          </p:nvPr>
        </p:nvSpPr>
        <p:spPr>
          <a:xfrm>
            <a:off x="3572400" y="4255200"/>
            <a:ext cx="1999200" cy="169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Aragorn de Gaudemar-Ancey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8"/>
          <p:cNvSpPr txBox="1"/>
          <p:nvPr>
            <p:ph idx="1" type="subTitle"/>
          </p:nvPr>
        </p:nvSpPr>
        <p:spPr>
          <a:xfrm>
            <a:off x="480425" y="290625"/>
            <a:ext cx="46389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Sujet d’origine : Les IAs dans la cybersécurité.</a:t>
            </a:r>
            <a:endParaRPr/>
          </a:p>
        </p:txBody>
      </p:sp>
      <p:sp>
        <p:nvSpPr>
          <p:cNvPr id="333" name="Google Shape;333;p48"/>
          <p:cNvSpPr txBox="1"/>
          <p:nvPr/>
        </p:nvSpPr>
        <p:spPr>
          <a:xfrm>
            <a:off x="5279375" y="1576475"/>
            <a:ext cx="2519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rPr b="1" lang="en">
                <a:solidFill>
                  <a:schemeClr val="lt1"/>
                </a:solidFill>
                <a:latin typeface="Hepta Slab"/>
                <a:ea typeface="Hepta Slab"/>
                <a:cs typeface="Hepta Slab"/>
                <a:sym typeface="Hepta Slab"/>
              </a:rPr>
              <a:t>Raison de changement</a:t>
            </a:r>
            <a:endParaRPr b="1"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334" name="Google Shape;334;p48"/>
          <p:cNvSpPr txBox="1"/>
          <p:nvPr/>
        </p:nvSpPr>
        <p:spPr>
          <a:xfrm>
            <a:off x="791150" y="1937400"/>
            <a:ext cx="3518400" cy="12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0" spcFirstLastPara="1" rIns="182850" wrap="square" tIns="0">
            <a:noAutofit/>
          </a:bodyPr>
          <a:lstStyle/>
          <a:p>
            <a:pPr indent="-317500" lvl="0" marL="457200" rtl="0" algn="ctr">
              <a:lnSpc>
                <a:spcPct val="115000"/>
              </a:lnSpc>
              <a:spcBef>
                <a:spcPts val="1000"/>
              </a:spcBef>
              <a:spcAft>
                <a:spcPts val="2400"/>
              </a:spcAft>
              <a:buClr>
                <a:schemeClr val="lt1"/>
              </a:buClr>
              <a:buSzPts val="1400"/>
              <a:buFont typeface="Barlow Light"/>
              <a:buChar char="●"/>
            </a:pPr>
            <a:r>
              <a:rPr lang="en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Une évolution des IAs dans la vie quotidienne</a:t>
            </a:r>
            <a:endParaRPr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35" name="Google Shape;335;p48"/>
          <p:cNvSpPr txBox="1"/>
          <p:nvPr/>
        </p:nvSpPr>
        <p:spPr>
          <a:xfrm>
            <a:off x="791175" y="1576485"/>
            <a:ext cx="18603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rPr b="1" lang="en">
                <a:solidFill>
                  <a:schemeClr val="lt1"/>
                </a:solidFill>
                <a:latin typeface="Hepta Slab"/>
                <a:ea typeface="Hepta Slab"/>
                <a:cs typeface="Hepta Slab"/>
                <a:sym typeface="Hepta Slab"/>
              </a:rPr>
              <a:t>Raison de choix</a:t>
            </a:r>
            <a:endParaRPr b="1"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336" name="Google Shape;336;p48"/>
          <p:cNvSpPr txBox="1"/>
          <p:nvPr/>
        </p:nvSpPr>
        <p:spPr>
          <a:xfrm>
            <a:off x="791175" y="3495400"/>
            <a:ext cx="2519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rPr lang="en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Raison</a:t>
            </a:r>
            <a:r>
              <a:rPr lang="en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 du nouveau choix</a:t>
            </a:r>
            <a:endParaRPr>
              <a:solidFill>
                <a:schemeClr val="dk1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337" name="Google Shape;337;p4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8" name="Google Shape;338;p48"/>
          <p:cNvSpPr txBox="1"/>
          <p:nvPr/>
        </p:nvSpPr>
        <p:spPr>
          <a:xfrm>
            <a:off x="5279375" y="1937400"/>
            <a:ext cx="3518400" cy="12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0" spcFirstLastPara="1" rIns="182850" wrap="square" tIns="0">
            <a:noAutofit/>
          </a:bodyPr>
          <a:lstStyle/>
          <a:p>
            <a:pPr indent="-3175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Light"/>
              <a:buChar char="●"/>
            </a:pPr>
            <a:r>
              <a:rPr lang="en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Une manque d’évolution dans la direction </a:t>
            </a:r>
            <a:endParaRPr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39" name="Google Shape;339;p48"/>
          <p:cNvSpPr txBox="1"/>
          <p:nvPr/>
        </p:nvSpPr>
        <p:spPr>
          <a:xfrm>
            <a:off x="791150" y="3783150"/>
            <a:ext cx="3518400" cy="12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0" spcFirstLastPara="1" rIns="182850" wrap="square" tIns="0">
            <a:noAutofit/>
          </a:bodyPr>
          <a:lstStyle/>
          <a:p>
            <a:pPr indent="-317500" lvl="0" marL="457200" rtl="0" algn="ctr">
              <a:lnSpc>
                <a:spcPct val="115000"/>
              </a:lnSpc>
              <a:spcBef>
                <a:spcPts val="1000"/>
              </a:spcBef>
              <a:spcAft>
                <a:spcPts val="2400"/>
              </a:spcAft>
              <a:buClr>
                <a:schemeClr val="dk1"/>
              </a:buClr>
              <a:buSzPts val="1400"/>
              <a:buFont typeface="Barlow Light"/>
              <a:buChar char="●"/>
            </a:pP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Une </a:t>
            </a: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texte</a:t>
            </a: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proposé par les flux RSS</a:t>
            </a: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9"/>
          <p:cNvSpPr txBox="1"/>
          <p:nvPr>
            <p:ph idx="1" type="subTitle"/>
          </p:nvPr>
        </p:nvSpPr>
        <p:spPr>
          <a:xfrm>
            <a:off x="475075" y="309225"/>
            <a:ext cx="63498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latin typeface="Hepta Slab"/>
                <a:ea typeface="Hepta Slab"/>
                <a:cs typeface="Hepta Slab"/>
                <a:sym typeface="Hepta Slab"/>
              </a:rPr>
              <a:t>Attaques</a:t>
            </a:r>
            <a:r>
              <a:rPr b="1" lang="en" sz="1600" u="sng">
                <a:latin typeface="Hepta Slab"/>
                <a:ea typeface="Hepta Slab"/>
                <a:cs typeface="Hepta Slab"/>
                <a:sym typeface="Hepta Slab"/>
              </a:rPr>
              <a:t> DDos sur les appareils Internet des Objets</a:t>
            </a:r>
            <a:endParaRPr b="1" sz="1600" u="sng"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345" name="Google Shape;345;p49"/>
          <p:cNvSpPr txBox="1"/>
          <p:nvPr>
            <p:ph idx="2" type="body"/>
          </p:nvPr>
        </p:nvSpPr>
        <p:spPr>
          <a:xfrm>
            <a:off x="787297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46" name="Google Shape;346;p49"/>
          <p:cNvSpPr txBox="1"/>
          <p:nvPr>
            <p:ph idx="3" type="subTitle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Grandeur</a:t>
            </a:r>
            <a:r>
              <a:rPr lang="en"/>
              <a:t> </a:t>
            </a:r>
            <a:endParaRPr/>
          </a:p>
        </p:txBody>
      </p:sp>
      <p:sp>
        <p:nvSpPr>
          <p:cNvPr id="347" name="Google Shape;347;p49"/>
          <p:cNvSpPr txBox="1"/>
          <p:nvPr>
            <p:ph idx="4" type="body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Une attaque DDoS de 5,6 Tbps a été lancée, impliquant plus de 13 000 appareils IoT compromis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49"/>
          <p:cNvSpPr txBox="1"/>
          <p:nvPr>
            <p:ph idx="5" type="body"/>
          </p:nvPr>
        </p:nvSpPr>
        <p:spPr>
          <a:xfrm>
            <a:off x="787297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49" name="Google Shape;349;p49"/>
          <p:cNvSpPr txBox="1"/>
          <p:nvPr>
            <p:ph idx="6" type="subTitle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défense</a:t>
            </a:r>
            <a:endParaRPr/>
          </a:p>
        </p:txBody>
      </p:sp>
      <p:sp>
        <p:nvSpPr>
          <p:cNvPr id="350" name="Google Shape;350;p49"/>
          <p:cNvSpPr txBox="1"/>
          <p:nvPr>
            <p:ph idx="7" type="body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Cloudflare affirme que les systèmes de défense autonomes ont atténué l'attaque en temps réel</a:t>
            </a:r>
            <a:endParaRPr/>
          </a:p>
        </p:txBody>
      </p:sp>
      <p:sp>
        <p:nvSpPr>
          <p:cNvPr id="351" name="Google Shape;351;p49"/>
          <p:cNvSpPr txBox="1"/>
          <p:nvPr>
            <p:ph idx="8" type="body"/>
          </p:nvPr>
        </p:nvSpPr>
        <p:spPr>
          <a:xfrm>
            <a:off x="4822772" y="2222668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2" name="Google Shape;352;p49"/>
          <p:cNvSpPr txBox="1"/>
          <p:nvPr>
            <p:ph idx="9" type="subTitle"/>
          </p:nvPr>
        </p:nvSpPr>
        <p:spPr>
          <a:xfrm>
            <a:off x="5734700" y="2222400"/>
            <a:ext cx="25233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Evolution de attaques</a:t>
            </a:r>
            <a:endParaRPr/>
          </a:p>
        </p:txBody>
      </p:sp>
      <p:sp>
        <p:nvSpPr>
          <p:cNvPr id="353" name="Google Shape;353;p49"/>
          <p:cNvSpPr txBox="1"/>
          <p:nvPr>
            <p:ph idx="13" type="body"/>
          </p:nvPr>
        </p:nvSpPr>
        <p:spPr>
          <a:xfrm>
            <a:off x="6321272" y="2468168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 part of larger trend of hyper-volumetric DDoS attacks, rising by 1,885% QoQ in Q4 2024</a:t>
            </a:r>
            <a:endParaRPr/>
          </a:p>
        </p:txBody>
      </p:sp>
      <p:sp>
        <p:nvSpPr>
          <p:cNvPr id="354" name="Google Shape;354;p49"/>
          <p:cNvSpPr txBox="1"/>
          <p:nvPr>
            <p:ph idx="14" type="body"/>
          </p:nvPr>
        </p:nvSpPr>
        <p:spPr>
          <a:xfrm>
            <a:off x="4822781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5" name="Google Shape;355;p49"/>
          <p:cNvSpPr txBox="1"/>
          <p:nvPr>
            <p:ph idx="15" type="subTitle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</a:t>
            </a:r>
            <a:endParaRPr/>
          </a:p>
        </p:txBody>
      </p:sp>
      <p:sp>
        <p:nvSpPr>
          <p:cNvPr id="356" name="Google Shape;356;p49"/>
          <p:cNvSpPr txBox="1"/>
          <p:nvPr>
            <p:ph idx="16" type="body"/>
          </p:nvPr>
        </p:nvSpPr>
        <p:spPr>
          <a:xfrm>
            <a:off x="6321206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Impacted banking and financial sectors, with China being the most attacked country.</a:t>
            </a:r>
            <a:endParaRPr/>
          </a:p>
        </p:txBody>
      </p:sp>
      <p:sp>
        <p:nvSpPr>
          <p:cNvPr id="357" name="Google Shape;357;p4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49"/>
          <p:cNvSpPr txBox="1"/>
          <p:nvPr/>
        </p:nvSpPr>
        <p:spPr>
          <a:xfrm>
            <a:off x="4524000" y="4824300"/>
            <a:ext cx="46200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Mirai IoT botnet powers record 5.6 Tbps DDoS attack</a:t>
            </a:r>
            <a:endParaRPr b="1" sz="7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https://iottechnews.com/news/mirai-iot-botnet-powers-record-ddos-attack/</a:t>
            </a:r>
            <a:endParaRPr sz="7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0"/>
          <p:cNvSpPr txBox="1"/>
          <p:nvPr>
            <p:ph idx="1" type="subTitle"/>
          </p:nvPr>
        </p:nvSpPr>
        <p:spPr>
          <a:xfrm>
            <a:off x="475075" y="309225"/>
            <a:ext cx="52596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latin typeface="Hepta Slab"/>
                <a:ea typeface="Hepta Slab"/>
                <a:cs typeface="Hepta Slab"/>
                <a:sym typeface="Hepta Slab"/>
              </a:rPr>
              <a:t>Risques et mesures de sécurité de l'IoT</a:t>
            </a:r>
            <a:endParaRPr b="1" sz="1600" u="sng"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364" name="Google Shape;364;p50"/>
          <p:cNvSpPr txBox="1"/>
          <p:nvPr>
            <p:ph idx="2" type="body"/>
          </p:nvPr>
        </p:nvSpPr>
        <p:spPr>
          <a:xfrm>
            <a:off x="787297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65" name="Google Shape;365;p50"/>
          <p:cNvSpPr txBox="1"/>
          <p:nvPr>
            <p:ph idx="3" type="subTitle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Evolution de l’IoT</a:t>
            </a:r>
            <a:endParaRPr/>
          </a:p>
        </p:txBody>
      </p:sp>
      <p:sp>
        <p:nvSpPr>
          <p:cNvPr id="366" name="Google Shape;366;p50"/>
          <p:cNvSpPr txBox="1"/>
          <p:nvPr>
            <p:ph idx="4" type="body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L'expansion rapide de l'IoT en 2025 augmente les risques de cybersécurité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50"/>
          <p:cNvSpPr txBox="1"/>
          <p:nvPr>
            <p:ph idx="5" type="body"/>
          </p:nvPr>
        </p:nvSpPr>
        <p:spPr>
          <a:xfrm>
            <a:off x="787297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68" name="Google Shape;368;p50"/>
          <p:cNvSpPr txBox="1"/>
          <p:nvPr>
            <p:ph idx="6" type="subTitle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Preuve</a:t>
            </a:r>
            <a:endParaRPr/>
          </a:p>
        </p:txBody>
      </p:sp>
      <p:sp>
        <p:nvSpPr>
          <p:cNvPr id="369" name="Google Shape;369;p50"/>
          <p:cNvSpPr txBox="1"/>
          <p:nvPr>
            <p:ph idx="7" type="body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entreprises peuvent postuler en faisant tester leurs produits par un laboratoire accrédité</a:t>
            </a:r>
            <a:endParaRPr/>
          </a:p>
        </p:txBody>
      </p:sp>
      <p:sp>
        <p:nvSpPr>
          <p:cNvPr id="370" name="Google Shape;370;p50"/>
          <p:cNvSpPr txBox="1"/>
          <p:nvPr>
            <p:ph idx="14" type="body"/>
          </p:nvPr>
        </p:nvSpPr>
        <p:spPr>
          <a:xfrm>
            <a:off x="4822781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71" name="Google Shape;371;p50"/>
          <p:cNvSpPr txBox="1"/>
          <p:nvPr>
            <p:ph idx="15" type="subTitle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Renaissance</a:t>
            </a:r>
            <a:endParaRPr/>
          </a:p>
        </p:txBody>
      </p:sp>
      <p:sp>
        <p:nvSpPr>
          <p:cNvPr id="372" name="Google Shape;372;p50"/>
          <p:cNvSpPr txBox="1"/>
          <p:nvPr>
            <p:ph idx="16" type="body"/>
          </p:nvPr>
        </p:nvSpPr>
        <p:spPr>
          <a:xfrm>
            <a:off x="6321275" y="1226050"/>
            <a:ext cx="25182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La résurrection du botnet Mirai et les attaques sur les infrastructures des villes intelligentes soulignent la nécessité d'améliorer la sécurité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50"/>
          <p:cNvSpPr txBox="1"/>
          <p:nvPr>
            <p:ph idx="17" type="body"/>
          </p:nvPr>
        </p:nvSpPr>
        <p:spPr>
          <a:xfrm>
            <a:off x="4822781" y="22229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74" name="Google Shape;374;p50"/>
          <p:cNvSpPr txBox="1"/>
          <p:nvPr>
            <p:ph idx="18" type="subTitle"/>
          </p:nvPr>
        </p:nvSpPr>
        <p:spPr>
          <a:xfrm>
            <a:off x="5734705" y="22226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mesures</a:t>
            </a:r>
            <a:endParaRPr/>
          </a:p>
        </p:txBody>
      </p:sp>
      <p:sp>
        <p:nvSpPr>
          <p:cNvPr id="375" name="Google Shape;375;p50"/>
          <p:cNvSpPr txBox="1"/>
          <p:nvPr>
            <p:ph idx="19" type="body"/>
          </p:nvPr>
        </p:nvSpPr>
        <p:spPr>
          <a:xfrm>
            <a:off x="6321273" y="2468175"/>
            <a:ext cx="23622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Authentification forte.</a:t>
            </a:r>
            <a:endParaRPr/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Cryptographie avancée</a:t>
            </a:r>
            <a:endParaRPr/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Mises à jour micrologicielles régulières</a:t>
            </a:r>
            <a:endParaRPr/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Architectures de sécurité « zéro confiance »</a:t>
            </a:r>
            <a:endParaRPr/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Conformité réglementaire.</a:t>
            </a:r>
            <a:endParaRPr/>
          </a:p>
          <a:p>
            <a:pPr indent="-298450" lvl="0" marL="457200" marR="38100" rtl="0" algn="l">
              <a:lnSpc>
                <a:spcPct val="128571"/>
              </a:lnSpc>
              <a:spcBef>
                <a:spcPts val="1000"/>
              </a:spcBef>
              <a:spcAft>
                <a:spcPts val="1000"/>
              </a:spcAft>
              <a:buSzPts val="1100"/>
              <a:buChar char="●"/>
            </a:pPr>
            <a:r>
              <a:rPr lang="en"/>
              <a:t>Sensibilisation complète à la sécurité</a:t>
            </a:r>
            <a:endParaRPr/>
          </a:p>
        </p:txBody>
      </p:sp>
      <p:sp>
        <p:nvSpPr>
          <p:cNvPr id="376" name="Google Shape;376;p5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7" name="Google Shape;377;p50"/>
          <p:cNvSpPr txBox="1"/>
          <p:nvPr/>
        </p:nvSpPr>
        <p:spPr>
          <a:xfrm>
            <a:off x="4749000" y="4824300"/>
            <a:ext cx="43950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Internet of Things (IoT) Vulnerabilities: A Critical Challenge in 2025</a:t>
            </a:r>
            <a:endParaRPr b="1" sz="7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https://hoploninfosec.com/internet-of-things-iot-vulnerabilities/</a:t>
            </a:r>
            <a:endParaRPr sz="7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1"/>
          <p:cNvSpPr txBox="1"/>
          <p:nvPr>
            <p:ph idx="1" type="subTitle"/>
          </p:nvPr>
        </p:nvSpPr>
        <p:spPr>
          <a:xfrm>
            <a:off x="475075" y="309225"/>
            <a:ext cx="66138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latin typeface="Hepta Slab"/>
                <a:ea typeface="Hepta Slab"/>
                <a:cs typeface="Hepta Slab"/>
                <a:sym typeface="Hepta Slab"/>
              </a:rPr>
              <a:t>l’Amérique : étiquette de cybersécurité</a:t>
            </a:r>
            <a:endParaRPr b="1" sz="1600" u="sng"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383" name="Google Shape;383;p5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" name="Google Shape;384;p51"/>
          <p:cNvSpPr txBox="1"/>
          <p:nvPr/>
        </p:nvSpPr>
        <p:spPr>
          <a:xfrm>
            <a:off x="2007900" y="934650"/>
            <a:ext cx="5134800" cy="3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Barlow Light"/>
              <a:buAutoNum type="arabicPeriod"/>
            </a:pPr>
            <a:r>
              <a:rPr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Similaire à l'étiquette Energy Star sur les appareils électroménagers.</a:t>
            </a:r>
            <a:endParaRPr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Barlow Light"/>
              <a:buAutoNum type="arabicPeriod"/>
            </a:pPr>
            <a:r>
              <a:rPr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Indique que l'appareil est conforme aux normes de cybersécurité.</a:t>
            </a:r>
            <a:endParaRPr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Barlow Light"/>
              <a:buAutoNum type="arabicPeriod"/>
            </a:pPr>
            <a:r>
              <a:rPr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Couvre les mises à jour logicielles, la sécurité des données et l'accès aux appareils.</a:t>
            </a:r>
            <a:endParaRPr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Barlow Light"/>
              <a:buAutoNum type="arabicPeriod"/>
            </a:pPr>
            <a:r>
              <a:rPr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Les entreprises peuvent postuler en faisant tester leurs produits par un laboratoire accrédité.</a:t>
            </a:r>
            <a:endParaRPr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Barlow Light"/>
              <a:buAutoNum type="arabicPeriod"/>
            </a:pPr>
            <a:r>
              <a:rPr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Les applications potentielles incluent les appareils intelligents, les caméras de sécurité domestiques, les trackers d'activité et les babyphones.</a:t>
            </a:r>
            <a:endParaRPr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Barlow Light"/>
              <a:buAutoNum type="arabicPeriod"/>
            </a:pPr>
            <a:r>
              <a:rPr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Disponibilité prévue d'ici la fin de l'année.</a:t>
            </a:r>
            <a:endParaRPr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marR="38100" rtl="0" algn="l">
              <a:lnSpc>
                <a:spcPct val="128571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Barlow Light"/>
              <a:buAutoNum type="arabicPeriod"/>
            </a:pPr>
            <a:r>
              <a:rPr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Le gouvernement espère que les étiquettes </a:t>
            </a:r>
            <a:r>
              <a:rPr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encouragent</a:t>
            </a:r>
            <a:r>
              <a:rPr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l'amélioration de la sécurité.</a:t>
            </a:r>
            <a:endParaRPr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85" name="Google Shape;385;p51"/>
          <p:cNvSpPr txBox="1"/>
          <p:nvPr/>
        </p:nvSpPr>
        <p:spPr>
          <a:xfrm>
            <a:off x="4524025" y="4824375"/>
            <a:ext cx="46200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US Cyber Trust Mark launches as the Energy Star of smart home security</a:t>
            </a:r>
            <a:endParaRPr b="1" sz="7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https://www.theverge.com/2025/1/7/24338168/us-cyber-trust-mark-smart-home-security</a:t>
            </a:r>
            <a:endParaRPr sz="7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ategy Plan">
  <a:themeElements>
    <a:clrScheme name="Simple Light">
      <a:dk1>
        <a:srgbClr val="FFFFFF"/>
      </a:dk1>
      <a:lt1>
        <a:srgbClr val="000000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2322EF"/>
      </a:accent3>
      <a:accent4>
        <a:srgbClr val="DDDDFF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