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C7A4-CA04-5CF7-B567-3033D0DC4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1EE76-B29E-2E0F-F9CA-16EF927CA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14503-FCB9-568E-B110-E08B20D5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500D-CAA8-4857-9323-F986006136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2DA56-05FA-8C84-D8DC-09219B4B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5EC14-29DA-F2D7-DFB8-18D380D8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B597-FAC5-4101-B2DA-E7C2E941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2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9D5E5-A0A2-CECF-11EF-C4FF3E92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3ACBF-DDFF-AB3A-D632-097BD0E47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B02F-BDFE-E230-DBE7-A19F8E24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500D-CAA8-4857-9323-F986006136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07C14-6AFB-B347-7F1B-AF312190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593D9-4A73-B105-14E1-ADC57E4F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B597-FAC5-4101-B2DA-E7C2E941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B9BB6B-3ABC-6AC0-AF6D-B25929C7B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7B6E0-BEDD-5600-7F1F-9D6814E1E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90A0A-C4F1-297B-1358-987FE831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500D-CAA8-4857-9323-F986006136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6B81D-CF65-B910-A827-D4213E83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5EEB2-ABC5-1BBB-1A2D-F6AA3172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B597-FAC5-4101-B2DA-E7C2E941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76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206A-4ADA-5D00-DD4C-53125DA89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CF102-1F10-8873-F320-91E28B79E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C0C8A-D3EC-750B-8A41-A3BEA7BD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500D-CAA8-4857-9323-F986006136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EEDF2-D303-3044-C487-60B87AA3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5FE3B-3AA2-28DE-35AE-3FBB85FD7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B597-FAC5-4101-B2DA-E7C2E941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8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6746-DC9E-3A94-ABFE-4BB58FF1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7FE5D-70AC-E14A-F236-0B3516DA6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8D342-7770-6F01-0E3A-175DBDBC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500D-CAA8-4857-9323-F986006136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B23F6-9DE1-8AB9-EFE3-EA3CAFA6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D34EB-37B9-5D31-AEEF-A697D392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B597-FAC5-4101-B2DA-E7C2E941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7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BBCE-3F19-D65F-FF8F-7B1124E9C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A3D4D-D8F3-0D9A-8AD9-C8C6ADA2B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CEADD-1513-0366-A5D5-3F2A6E2CB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1E995-3A05-87B6-2CD7-292797D9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500D-CAA8-4857-9323-F986006136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A0D58-A051-1B58-D14B-DA2D39276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DC95F-446E-826A-DD21-DF8C14BB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B597-FAC5-4101-B2DA-E7C2E941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9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83E5-A258-FD51-4130-6BC4E53A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FA993-4BC5-CBFE-6870-2FB0672B6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10FB3-B0F4-4531-7EA0-399185A8B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3E1DA-8A3C-4624-A2D2-14A613EEF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D1E0B-1357-CE84-F299-874162584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ED5471-6419-A39C-6FB9-1B11941D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500D-CAA8-4857-9323-F986006136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FC391-8756-1BB6-0873-B09CA28EC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6A4AF-3235-633F-5AB5-1112A424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B597-FAC5-4101-B2DA-E7C2E941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5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CE7F7-1CA3-1E21-9BBF-24741B1B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284DE-0A4A-BFC2-B49D-E88C7CFC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500D-CAA8-4857-9323-F986006136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6FE2A-25B7-C50F-E603-39500911D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C56E2-6FC4-EF87-E950-8BD5F688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B597-FAC5-4101-B2DA-E7C2E941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2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99135-481A-8A2B-2674-A024C5B8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500D-CAA8-4857-9323-F986006136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2CD9A-44D4-88A7-4427-E962CB43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2DFE5-C89F-18A0-C66E-F70109C7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B597-FAC5-4101-B2DA-E7C2E941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9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7EE18-00D1-F78F-FC4D-196B39D9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8576-5407-6628-CD6B-CBFCA8893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D32C31-7F8B-0487-D004-5922E4197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9D5DE-24D1-74CB-F8DB-93514C73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500D-CAA8-4857-9323-F986006136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A218C-6A77-B1E8-CD7D-8F090F49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72188-878F-B28F-3E7E-48028FD3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B597-FAC5-4101-B2DA-E7C2E941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1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D74A-2587-4714-45B1-D2E66A95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66C94-2E07-FE75-3A3A-81F294D36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15421-F836-BA38-B691-CA1172F54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A8E14-CFFB-0E77-3B43-618F5CCE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500D-CAA8-4857-9323-F986006136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1B02-D138-51AE-2D6E-6853ED9F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6E5B1-5238-9693-6CA7-CAF6E363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B597-FAC5-4101-B2DA-E7C2E941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5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E8ABD-0055-DDF8-369E-5F4D04E0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86A89-860C-A95A-77B2-C16E64D3C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DC5D3-6B9E-162F-C804-3B9E5DE8E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8500D-CAA8-4857-9323-F986006136B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6BDF1-26AA-0630-1BA4-2DD2D89D9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B4312-7F05-B614-3AFC-90DAED418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1B597-FAC5-4101-B2DA-E7C2E9410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9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AD87-8D94-6DAE-603E-44A94B4AE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5EA6F-5ACA-67E7-7A18-CF90568C5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22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02ED-8201-2C47-5166-D01E7CCC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F760-0425-5293-1FCC-DE47872E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9504" cy="435133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To change the value of items within a specific range, define a list with the new values, and refer to the range of index numbers where you want to insert the new values</a:t>
            </a:r>
          </a:p>
          <a:p>
            <a:r>
              <a:rPr lang="en-US" dirty="0">
                <a:latin typeface="+mj-lt"/>
              </a:rPr>
              <a:t>To insert a new list item, without replacing any of the existing values, we can use the insert()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5869D-0573-95F3-F939-59C95541A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704" y="1825624"/>
            <a:ext cx="4889340" cy="1036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C874E-4689-6273-7B0E-E5BEE93A4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704" y="3235583"/>
            <a:ext cx="3314870" cy="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3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5B1A-2CD1-F5D6-C47B-D62010FBC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C7E2E-885F-1D24-50DC-06062CE3B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0687" cy="4351338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add an item to the end of the list, use the </a:t>
            </a:r>
            <a:r>
              <a:rPr lang="en-US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append()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append elements from another list to the current list, use the extend() method</a:t>
            </a:r>
          </a:p>
          <a:p>
            <a:r>
              <a:rPr lang="en-US" dirty="0"/>
              <a:t>The extend() method does not have to append lists, you can add any </a:t>
            </a:r>
            <a:r>
              <a:rPr lang="en-US" dirty="0" err="1"/>
              <a:t>iterable</a:t>
            </a:r>
            <a:r>
              <a:rPr lang="en-US" dirty="0"/>
              <a:t> object (tuples, sets, dictionaries etc.).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A31CF-9FB8-8924-C5E5-0B010A316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360" y="1825625"/>
            <a:ext cx="4619534" cy="997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A7A543-EA7B-79B0-26D4-7072361B9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360" y="3282100"/>
            <a:ext cx="3543482" cy="8636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C5E956-C1AF-F42D-96B2-65CA59E49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360" y="4739012"/>
            <a:ext cx="3206915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04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AE0D-F657-0902-A45B-6E0DAF34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E7230-C0D1-C824-93D9-DCD0F4700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The remove() method removes the specified item.</a:t>
            </a:r>
          </a:p>
          <a:p>
            <a:r>
              <a:rPr lang="en-US" dirty="0"/>
              <a:t>If there are more than one item with the specified value, the remove() method removes the first occurrence.</a:t>
            </a:r>
          </a:p>
          <a:p>
            <a:r>
              <a:rPr lang="en-US" dirty="0"/>
              <a:t>The pop() method removes the specified index.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2348B-1D11-ED08-0A32-200B61B18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186" y="1690688"/>
            <a:ext cx="4784343" cy="10392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605DC3-B00C-3741-F22D-6D84A76BF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186" y="3198450"/>
            <a:ext cx="5157080" cy="103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7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0ABB-D0DA-63FD-552F-C9F99CB5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0A7C-0AFC-B89F-D8E4-1E0B57C34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7070" cy="4351338"/>
          </a:xfrm>
        </p:spPr>
        <p:txBody>
          <a:bodyPr/>
          <a:lstStyle/>
          <a:p>
            <a:r>
              <a:rPr lang="en-US" dirty="0"/>
              <a:t>You can loop through the list items by using a for loop</a:t>
            </a:r>
          </a:p>
          <a:p>
            <a:r>
              <a:rPr lang="en-US" dirty="0"/>
              <a:t>You can also loop through the list items by referring to their index number.</a:t>
            </a:r>
          </a:p>
          <a:p>
            <a:pPr lvl="1"/>
            <a:r>
              <a:rPr lang="en-US" dirty="0"/>
              <a:t>Use the range() and </a:t>
            </a:r>
            <a:r>
              <a:rPr lang="en-US" dirty="0" err="1"/>
              <a:t>len</a:t>
            </a:r>
            <a:r>
              <a:rPr lang="en-US" dirty="0"/>
              <a:t>() functions to create a suitable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  <a:p>
            <a:r>
              <a:rPr lang="en-US" dirty="0"/>
              <a:t>You can loop through the list items by using a while loop.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20C7A4-B6D8-A504-81BA-837F8CE6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270" y="1980077"/>
            <a:ext cx="3359323" cy="711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FCA7D2-B2E4-F4C5-D11D-345FBF8F1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270" y="2980703"/>
            <a:ext cx="3435527" cy="7239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AC3729-2C6E-C9A2-B4F6-51E998F9D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286" y="4252675"/>
            <a:ext cx="3359323" cy="11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4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D65C-4E63-EDD7-3C90-4A2C159D1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2BBB-862B-8B3A-6785-C46557A10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9783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 comprehension offers a shorter syntax when you want to create a new list based on the values of an existing list.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E9E5C-1346-3F38-C51C-4ED2CEB28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003" y="3842440"/>
            <a:ext cx="4496031" cy="1149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D7C1D5-D0D2-B636-06B8-61B2B331A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003" y="5685183"/>
            <a:ext cx="5296172" cy="2921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A6338E-AFD3-124E-2F4D-8400A3B91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931" y="1256014"/>
            <a:ext cx="4426177" cy="16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40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A568-8341-665C-742D-8E8D24DF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71A86-2DA4-15BC-62EB-47DA80D3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267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Tuples are used to store multiple items in a single variable.</a:t>
            </a:r>
          </a:p>
          <a:p>
            <a:endParaRPr lang="en-US" dirty="0"/>
          </a:p>
          <a:p>
            <a:r>
              <a:rPr lang="en-US" dirty="0"/>
              <a:t>Tuple is one of 4 built-in data types in Python used to store collections of data, the other 3 are List, Set, and Dictionary, all with different qualities and usage.</a:t>
            </a:r>
          </a:p>
          <a:p>
            <a:endParaRPr lang="en-US" dirty="0"/>
          </a:p>
          <a:p>
            <a:r>
              <a:rPr lang="en-US" dirty="0"/>
              <a:t>A tuple is a collection which is ordered and unchangeable.</a:t>
            </a:r>
          </a:p>
          <a:p>
            <a:endParaRPr lang="en-US" dirty="0"/>
          </a:p>
          <a:p>
            <a:r>
              <a:rPr lang="en-US" dirty="0"/>
              <a:t>Tuples are written with round brackets.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76445-AA69-54C1-E72E-0641D125A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167" y="1809060"/>
            <a:ext cx="5481653" cy="93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89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9B27-A901-699B-CFD8-F61D8F31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53201-7C20-0BD0-659F-6AB9D57D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287" cy="4351338"/>
          </a:xfrm>
        </p:spPr>
        <p:txBody>
          <a:bodyPr/>
          <a:lstStyle/>
          <a:p>
            <a:r>
              <a:rPr lang="en-US" dirty="0"/>
              <a:t>When we create a tuple, we normally assign values to it. This is called "packing" a tuple</a:t>
            </a:r>
          </a:p>
          <a:p>
            <a:r>
              <a:rPr lang="en-US" dirty="0"/>
              <a:t>But, in Python, we are also allowed to extract the values back into variables. This is called "unpacking"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8C6FA-98E3-140A-91F1-B8FEB1C2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722" y="1917622"/>
            <a:ext cx="3130711" cy="15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23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056F-E9C1-CCF0-C458-790CEF28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97E21-07D2-5042-F733-031E3FE97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2426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Sets are used to store multiple items in a single variable.</a:t>
            </a:r>
          </a:p>
          <a:p>
            <a:endParaRPr lang="en-US" dirty="0"/>
          </a:p>
          <a:p>
            <a:r>
              <a:rPr lang="en-US" dirty="0"/>
              <a:t>Set is one of 4 built-in data types in Python used to store collections of data, the other 3 are List, Tuple, and Dictionary, all with different qualities and usage.</a:t>
            </a:r>
          </a:p>
          <a:p>
            <a:endParaRPr lang="en-US" dirty="0"/>
          </a:p>
          <a:p>
            <a:r>
              <a:rPr lang="en-US" dirty="0"/>
              <a:t>A set is a collection which is unordered, unchangeable*, and unindexed.</a:t>
            </a:r>
          </a:p>
          <a:p>
            <a:endParaRPr lang="en-US" dirty="0"/>
          </a:p>
          <a:p>
            <a:r>
              <a:rPr lang="en-US" dirty="0"/>
              <a:t>Sets cannot have two items with the same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79A04-C9B1-389A-14F9-1752C412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162" y="1690688"/>
            <a:ext cx="5946206" cy="87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72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7AEE-0D21-48CE-ABE4-BCA2F6CA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8C16-88E0-E8A3-82BF-4AE6FCFE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044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Dictionaries are used to store data values in </a:t>
            </a:r>
            <a:r>
              <a:rPr lang="en-US" dirty="0" err="1"/>
              <a:t>key:value</a:t>
            </a:r>
            <a:r>
              <a:rPr lang="en-US" dirty="0"/>
              <a:t> pairs.</a:t>
            </a:r>
          </a:p>
          <a:p>
            <a:endParaRPr lang="en-US" dirty="0"/>
          </a:p>
          <a:p>
            <a:r>
              <a:rPr lang="en-US" dirty="0"/>
              <a:t>A dictionary is a collection which is ordered*, changeable and do not allow duplicates.</a:t>
            </a:r>
          </a:p>
          <a:p>
            <a:endParaRPr lang="en-US" dirty="0"/>
          </a:p>
          <a:p>
            <a:r>
              <a:rPr lang="en-US" dirty="0"/>
              <a:t>As of Python version 3.7, dictionaries are ordered. In Python 3.6 and earlier, dictionaries are unordered.</a:t>
            </a:r>
          </a:p>
          <a:p>
            <a:endParaRPr lang="en-US" dirty="0"/>
          </a:p>
          <a:p>
            <a:r>
              <a:rPr lang="en-US" dirty="0"/>
              <a:t>Dictionaries are written with curly brackets, and have keys and values: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611E9-5A4A-F637-EBC8-C6B757CAB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273" y="1822312"/>
            <a:ext cx="2804536" cy="2194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A01FB4-6462-637B-B500-55BBDA015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273" y="4439167"/>
            <a:ext cx="2063856" cy="13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60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FFAA-F9AF-9C68-CDDD-AAC5E731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5E52-6571-C1D5-DAE1-E90D9E5E5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3365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You can access the items of a dictionary by referring to its key name, inside square brackets</a:t>
            </a:r>
          </a:p>
          <a:p>
            <a:r>
              <a:rPr lang="en-US" dirty="0">
                <a:latin typeface="+mj-lt"/>
              </a:rPr>
              <a:t>The keys() method will return a list of all the keys in the dictionary.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98E03-1E76-6DD4-A8C5-6668C5A9C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035" y="2016052"/>
            <a:ext cx="2514729" cy="28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3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A179-B19A-FA46-5A15-6B50C657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the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781C0-BB86-C84A-2F42-24584305F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Booleans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Lists</a:t>
            </a:r>
          </a:p>
          <a:p>
            <a:r>
              <a:rPr lang="en-US" dirty="0"/>
              <a:t>Tuples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Dictionaries</a:t>
            </a:r>
          </a:p>
        </p:txBody>
      </p:sp>
    </p:spTree>
    <p:extLst>
      <p:ext uri="{BB962C8B-B14F-4D97-AF65-F5344CB8AC3E}">
        <p14:creationId xmlns:p14="http://schemas.microsoft.com/office/powerpoint/2010/main" val="3322375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C963-06AC-495E-943F-37C63781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6AB8-09BF-8AC3-6408-8F214C45A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6130" cy="4351338"/>
          </a:xfrm>
        </p:spPr>
        <p:txBody>
          <a:bodyPr/>
          <a:lstStyle/>
          <a:p>
            <a:r>
              <a:rPr lang="en-US" dirty="0"/>
              <a:t>The values() method will return a list of all the values in the dictionary.</a:t>
            </a:r>
          </a:p>
          <a:p>
            <a:r>
              <a:rPr lang="en-US" dirty="0"/>
              <a:t>The list of the values is a view of the dictionary, meaning that any changes done to the dictionary will be reflected in the values list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B0B7C-4F44-4F13-013E-9B3090E37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209" y="1987476"/>
            <a:ext cx="2559182" cy="2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62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41C9-02B3-1586-9A0F-DE2F6D61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603E7-B652-0F8C-FCC5-E435C909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1939" cy="4351338"/>
          </a:xfrm>
        </p:spPr>
        <p:txBody>
          <a:bodyPr/>
          <a:lstStyle/>
          <a:p>
            <a:r>
              <a:rPr lang="en-US" dirty="0"/>
              <a:t>The items() method will return each item in a dictionary, as tuples in a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DE69D9-68DF-7ED7-0798-512CFABE5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263" y="1754736"/>
            <a:ext cx="2463927" cy="2844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69F7BF-2647-6A25-503F-D618D6B6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263" y="5254199"/>
            <a:ext cx="5486682" cy="4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6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D455-93D2-5599-9961-3131DC1A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97D1-4E01-987D-2344-B786240D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44617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update() method will update the dictionary with the items from a given argument. If the item does not exist, the item will be added.</a:t>
            </a:r>
          </a:p>
          <a:p>
            <a:endParaRPr lang="en-US" dirty="0"/>
          </a:p>
          <a:p>
            <a:r>
              <a:rPr lang="en-US" dirty="0"/>
              <a:t>The argument must be a dictionary, or an </a:t>
            </a:r>
            <a:r>
              <a:rPr lang="en-US" dirty="0" err="1"/>
              <a:t>iterable</a:t>
            </a:r>
            <a:r>
              <a:rPr lang="en-US" dirty="0"/>
              <a:t> object with </a:t>
            </a:r>
            <a:r>
              <a:rPr lang="en-US" dirty="0" err="1"/>
              <a:t>key:value</a:t>
            </a:r>
            <a:r>
              <a:rPr lang="en-US" dirty="0"/>
              <a:t> pairs.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3167FD-36F3-466C-CBF5-1B29C64F8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474" y="1891023"/>
            <a:ext cx="2806844" cy="13399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16BE4E-9D5E-D923-7707-EC54D0E7A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474" y="3855236"/>
            <a:ext cx="5391427" cy="29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3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9893-4F5D-9F68-4FDA-31D2D1FF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2221-1765-2C4E-CFDA-9F087BEF9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7383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programming you often need to know if an expression is True or False.</a:t>
            </a:r>
          </a:p>
          <a:p>
            <a:endParaRPr lang="en-US" dirty="0"/>
          </a:p>
          <a:p>
            <a:r>
              <a:rPr lang="en-US" dirty="0"/>
              <a:t>You can evaluate any expression in Python, and get one of two answers, True or False.</a:t>
            </a:r>
          </a:p>
          <a:p>
            <a:endParaRPr lang="en-US" dirty="0"/>
          </a:p>
          <a:p>
            <a:r>
              <a:rPr lang="en-US" dirty="0"/>
              <a:t>When you compare two values, the expression is evaluated and Python returns the Boolean answer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024B6-ECE2-A819-30F1-E0E2AEFA5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620" y="1923318"/>
            <a:ext cx="4631107" cy="26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1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7CE6-C03C-D86E-514C-669E3DFA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765C-2DDC-4020-ACFC-C2D3A004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795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bool() function allows you to evaluate any value, and give you True or False in return</a:t>
            </a:r>
          </a:p>
          <a:p>
            <a:r>
              <a:rPr lang="en-US" dirty="0"/>
              <a:t>Most of those would return true</a:t>
            </a:r>
          </a:p>
          <a:p>
            <a:r>
              <a:rPr lang="en-US" dirty="0"/>
              <a:t> There are not many values that evaluate to False, except empty values, such as (), [], {}, "", the number 0, and the value None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5A3637-13B2-534C-9224-60A47F78F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045" y="1825625"/>
            <a:ext cx="3246480" cy="241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38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5EFCB-B54D-9C28-05A3-20EE5078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07325-BE96-A0B8-BD0F-E36C8C86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5922" cy="435133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Python divides the operators in the following groups: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Arithmetic operators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Assignment operators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Comparison operators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Logical operators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Identity operators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Membership operators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Bitwise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CAE85-5DDD-D0BA-881E-B148B2223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007" y="2173356"/>
            <a:ext cx="5749087" cy="265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A948-0359-8451-0FFE-02B0447C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51E29-7033-F5B5-33ED-FCD34C2AB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4739" cy="4351338"/>
          </a:xfrm>
        </p:spPr>
        <p:txBody>
          <a:bodyPr/>
          <a:lstStyle/>
          <a:p>
            <a:r>
              <a:rPr lang="en-US" dirty="0"/>
              <a:t>The precedence of the operators in python is defined to the right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F1FF9-2CB8-DDB2-C9EF-60E90184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522" y="1569250"/>
            <a:ext cx="5522609" cy="48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EA99-03E1-2397-BA41-9178AC61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C9FE-05C2-0AB8-CADA-071E4B053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3035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Lists are used to store multiple items in a single variable.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Lists are created using square brackets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Lists are mutable data type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C9D1D-CC98-B631-4B1A-6917A5D52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709" y="1825625"/>
            <a:ext cx="3416476" cy="47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5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755C-DD5D-B3FF-9A2E-30E3122C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702A-603B-CCD4-B3D9-9A233DCF0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4339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To determine how many items a list has, use the </a:t>
            </a:r>
            <a:r>
              <a:rPr lang="en-US" dirty="0" err="1">
                <a:latin typeface="+mj-lt"/>
              </a:rPr>
              <a:t>len</a:t>
            </a:r>
            <a:r>
              <a:rPr lang="en-US" dirty="0">
                <a:latin typeface="+mj-lt"/>
              </a:rPr>
              <a:t>() function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A list can contain different data types</a:t>
            </a:r>
            <a:endParaRPr lang="en-US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F5122-77F1-E22F-D0C0-C6FCBC22B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243" y="1878622"/>
            <a:ext cx="6157533" cy="8513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8E9615-61DB-3E8A-3F49-A9F33A8FC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243" y="2832644"/>
            <a:ext cx="4616409" cy="46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5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C1B7-6D31-7F5A-8E00-DE9907D2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0CDB8-5FA2-D834-6AF7-6D2887CE0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7957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List items are indexed and you can access them by referring to the index number</a:t>
            </a:r>
          </a:p>
          <a:p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To determine if a specified item is present in a list use the in keyword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C9A01-66AD-35BC-A0B5-56E18CD8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107" y="1905704"/>
            <a:ext cx="5180355" cy="689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52BA76-7BF6-8F6E-D9D4-F36DBCE8F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107" y="2778602"/>
            <a:ext cx="4825799" cy="68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FF4961-F013-D12B-04F0-844A1CB8D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2107" y="3681744"/>
            <a:ext cx="6216970" cy="444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2CB4E2-B0F9-42FB-DABA-395EF6780D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107" y="5135323"/>
            <a:ext cx="3740342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31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F2544A64E27E4FBB3E7752771A54EB" ma:contentTypeVersion="8" ma:contentTypeDescription="Create a new document." ma:contentTypeScope="" ma:versionID="8cf2a68a731bfa17722b7732735abd3d">
  <xsd:schema xmlns:xsd="http://www.w3.org/2001/XMLSchema" xmlns:xs="http://www.w3.org/2001/XMLSchema" xmlns:p="http://schemas.microsoft.com/office/2006/metadata/properties" xmlns:ns2="e9e9c1a5-ef74-4f98-9f78-79d300163cff" targetNamespace="http://schemas.microsoft.com/office/2006/metadata/properties" ma:root="true" ma:fieldsID="1bd61bcc082f3d358aa5759607965fa1" ns2:_="">
    <xsd:import namespace="e9e9c1a5-ef74-4f98-9f78-79d300163c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9c1a5-ef74-4f98-9f78-79d300163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8DFB8D-CFEA-4C9D-AA72-D5F7B1BD22B5}"/>
</file>

<file path=customXml/itemProps2.xml><?xml version="1.0" encoding="utf-8"?>
<ds:datastoreItem xmlns:ds="http://schemas.openxmlformats.org/officeDocument/2006/customXml" ds:itemID="{67F9C605-A1A5-47A9-905C-C4E9C39DC8F5}"/>
</file>

<file path=customXml/itemProps3.xml><?xml version="1.0" encoding="utf-8"?>
<ds:datastoreItem xmlns:ds="http://schemas.openxmlformats.org/officeDocument/2006/customXml" ds:itemID="{33915A96-AC11-4A41-838B-B21542547242}"/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859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Consolas</vt:lpstr>
      <vt:lpstr>Verdana</vt:lpstr>
      <vt:lpstr>Office Theme</vt:lpstr>
      <vt:lpstr>Lecture 2</vt:lpstr>
      <vt:lpstr>Plan of the lecture</vt:lpstr>
      <vt:lpstr>Booleans</vt:lpstr>
      <vt:lpstr>Booleans</vt:lpstr>
      <vt:lpstr>Operators</vt:lpstr>
      <vt:lpstr>Operators</vt:lpstr>
      <vt:lpstr>List</vt:lpstr>
      <vt:lpstr>List</vt:lpstr>
      <vt:lpstr>List</vt:lpstr>
      <vt:lpstr>List</vt:lpstr>
      <vt:lpstr>List</vt:lpstr>
      <vt:lpstr>List</vt:lpstr>
      <vt:lpstr>List</vt:lpstr>
      <vt:lpstr>List comprehension</vt:lpstr>
      <vt:lpstr>Tuple</vt:lpstr>
      <vt:lpstr>Tuple</vt:lpstr>
      <vt:lpstr>Set</vt:lpstr>
      <vt:lpstr>Dictionary</vt:lpstr>
      <vt:lpstr>Dictionary</vt:lpstr>
      <vt:lpstr>Dictionary</vt:lpstr>
      <vt:lpstr>Dictionary</vt:lpstr>
      <vt:lpstr>Dictionary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Zhandos Zhanabekov</dc:creator>
  <cp:lastModifiedBy>Zhandos Zhanabekov</cp:lastModifiedBy>
  <cp:revision>2</cp:revision>
  <dcterms:created xsi:type="dcterms:W3CDTF">2025-01-20T06:09:59Z</dcterms:created>
  <dcterms:modified xsi:type="dcterms:W3CDTF">2025-01-20T07:56:23Z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0x01010010F2544A64E27E4FBB3E7752771A54EB</vt:lpwstr>
  </property>
</Properties>
</file>