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601EA7-35F9-4D89-A400-C4E749DB280A}" type="datetimeFigureOut">
              <a:rPr lang="fr-BE" smtClean="0"/>
              <a:t>18/10/2016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446D95-741D-4841-B527-EC3E75DAA180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I2010 : langage C (8)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4005064"/>
            <a:ext cx="7854696" cy="1752600"/>
          </a:xfrm>
        </p:spPr>
        <p:txBody>
          <a:bodyPr/>
          <a:lstStyle/>
          <a:p>
            <a:r>
              <a:rPr lang="fr-BE" dirty="0"/>
              <a:t>Chaînes de caractères et fonction "</a:t>
            </a:r>
            <a:r>
              <a:rPr lang="fr-BE" dirty="0" err="1"/>
              <a:t>gets</a:t>
            </a:r>
            <a:r>
              <a:rPr lang="fr-B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427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ligne[4];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(ligne,4,stdin);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introduction </a:t>
            </a:r>
            <a:r>
              <a:rPr lang="fr-BE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de « 1 »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introduction de « </a:t>
            </a:r>
            <a:r>
              <a:rPr lang="fr-BE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12 »</a:t>
            </a: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12838" y="40875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5919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4535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15816" y="40770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63888" y="4078807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835696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5856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8203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86155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20950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938674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170479" y="4078807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3602527" y="5368570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995936" y="5373216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47864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ligne[4];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(ligne,4,stdin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</a:p>
          <a:p>
            <a:pPr marL="2509838" indent="-1430338">
              <a:lnSpc>
                <a:spcPct val="150000"/>
              </a:lnSpc>
              <a:buNone/>
            </a:pP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,"lu : %s taille : %d\n",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ligne,strlen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(ligne));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3466728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 :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 :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 123 taille :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 : 1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705672" y="1916832"/>
            <a:ext cx="3466728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/>
              <a:buNone/>
            </a:pPr>
            <a:r>
              <a:rPr lang="fi-FI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\n</a:t>
            </a:r>
          </a:p>
          <a:p>
            <a:pPr marL="0" indent="0">
              <a:lnSpc>
                <a:spcPct val="150000"/>
              </a:lnSpc>
              <a:buFont typeface="Wingdings 2"/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 :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\n \0</a:t>
            </a:r>
          </a:p>
          <a:p>
            <a:pPr marL="0" indent="0">
              <a:lnSpc>
                <a:spcPct val="150000"/>
              </a:lnSpc>
              <a:buFont typeface="Wingdings 2"/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fi-FI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i-FI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fi-FI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ligne :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 \n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  <a:p>
            <a:pPr marL="0" indent="0">
              <a:lnSpc>
                <a:spcPct val="150000"/>
              </a:lnSpc>
              <a:buNone/>
            </a:pPr>
            <a:endParaRPr lang="fi-FI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  <a:r>
              <a:rPr lang="fi-FI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ligne :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 :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 \0</a:t>
            </a:r>
            <a:endParaRPr lang="fi-FI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Wingdings 2"/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 2"/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3059832" y="198884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Flèche droite 5"/>
          <p:cNvSpPr/>
          <p:nvPr/>
        </p:nvSpPr>
        <p:spPr>
          <a:xfrm>
            <a:off x="3059832" y="3356992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 droite 6"/>
          <p:cNvSpPr/>
          <p:nvPr/>
        </p:nvSpPr>
        <p:spPr>
          <a:xfrm>
            <a:off x="3059832" y="4581128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3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916832"/>
            <a:ext cx="4078796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endParaRPr lang="fi-FI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 123 taille : 3</a:t>
            </a:r>
          </a:p>
          <a:p>
            <a:pPr marL="0" indent="0">
              <a:lnSpc>
                <a:spcPct val="150000"/>
              </a:lnSpc>
              <a:buNone/>
            </a:pPr>
            <a:endParaRPr lang="fi-FI" b="1" dirty="0" smtClean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 : 4</a:t>
            </a:r>
            <a:endParaRPr lang="fi-FI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taille : </a:t>
            </a:r>
            <a:r>
              <a:rPr lang="fi-FI" b="1" dirty="0" smtClean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i-FI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53744" y="1916832"/>
            <a:ext cx="346672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2 3 4 \n</a:t>
            </a:r>
            <a:endParaRPr lang="fi-FI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ligne :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</a:p>
          <a:p>
            <a:pPr marL="0" indent="0">
              <a:lnSpc>
                <a:spcPct val="150000"/>
              </a:lnSpc>
              <a:buNone/>
            </a:pPr>
            <a:endParaRPr lang="fi-FI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 : 4 </a:t>
            </a:r>
            <a:r>
              <a:rPr lang="fi-FI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fi-FI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i-FI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Font typeface="Wingdings 2"/>
              <a:buNone/>
            </a:pPr>
            <a:r>
              <a:rPr lang="fi-FI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Wingdings 2"/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3779912" y="2204864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68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866666" y="3068960"/>
            <a:ext cx="337182" cy="50405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568272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ligne[4];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(ligne,4,stdin);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596814" y="3573016"/>
            <a:ext cx="1246994" cy="145129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987825" y="3573016"/>
            <a:ext cx="0" cy="140484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163794" y="3573016"/>
            <a:ext cx="1120175" cy="136815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11560" y="5013176"/>
            <a:ext cx="155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2 caractères</a:t>
            </a:r>
            <a:endParaRPr lang="fr-BE" sz="2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139953" y="502431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\0</a:t>
            </a:r>
            <a:endParaRPr lang="fr-BE" sz="2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771801" y="504511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\n</a:t>
            </a:r>
            <a:endParaRPr lang="fr-BE" sz="20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6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3568" y="1268760"/>
            <a:ext cx="8229600" cy="43894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malloc.h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fr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144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4096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*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ligne[16];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nbrAbsent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48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14127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827584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17728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195736" y="21328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195736" y="249289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195736" y="28529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2195736" y="46531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195736" y="429309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195736" y="39330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195736" y="35730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2195736" y="32129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948742" y="5517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712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1823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0439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3848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5896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58007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6623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032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87224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09335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7951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11360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43408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5519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74135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67544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597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14127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827584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17728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2195736" y="21328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195736" y="249289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195736" y="28529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2195736" y="465313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2195736" y="429309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195736" y="393305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2195736" y="357301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2195736" y="3212976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948742" y="55172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712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1823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10439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3848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5896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58007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66623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032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87224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09335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17951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11360" y="5506737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6943408" y="5506737"/>
            <a:ext cx="1656184" cy="360040"/>
            <a:chOff x="6943408" y="5506737"/>
            <a:chExt cx="1656184" cy="360040"/>
          </a:xfrm>
        </p:grpSpPr>
        <p:sp>
          <p:nvSpPr>
            <p:cNvPr id="36" name="Rectangle 35"/>
            <p:cNvSpPr/>
            <p:nvPr/>
          </p:nvSpPr>
          <p:spPr>
            <a:xfrm>
              <a:off x="6943408" y="5506737"/>
              <a:ext cx="432048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65519" y="5506737"/>
              <a:ext cx="432048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74135" y="5506737"/>
              <a:ext cx="432048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167544" y="5506737"/>
              <a:ext cx="432048" cy="360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2051720" y="55172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483768" y="55172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918451" y="55172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3098471" y="5530781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3445939" y="1403655"/>
            <a:ext cx="1656184" cy="360040"/>
            <a:chOff x="6943408" y="5506737"/>
            <a:chExt cx="1656184" cy="360040"/>
          </a:xfrm>
          <a:solidFill>
            <a:srgbClr val="FFCCFF"/>
          </a:solidFill>
        </p:grpSpPr>
        <p:sp>
          <p:nvSpPr>
            <p:cNvPr id="43" name="Rectangle 42"/>
            <p:cNvSpPr/>
            <p:nvPr/>
          </p:nvSpPr>
          <p:spPr>
            <a:xfrm>
              <a:off x="6943408" y="5506737"/>
              <a:ext cx="432048" cy="360040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65519" y="5506737"/>
              <a:ext cx="432048" cy="360040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74135" y="5506737"/>
              <a:ext cx="432048" cy="360040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167544" y="5506737"/>
              <a:ext cx="432048" cy="360040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>
                <a:ln>
                  <a:solidFill>
                    <a:schemeClr val="accent5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>
            <a:off x="2401823" y="1583675"/>
            <a:ext cx="8020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3555587" y="1399227"/>
            <a:ext cx="1656184" cy="382881"/>
            <a:chOff x="2051720" y="5517232"/>
            <a:chExt cx="1656184" cy="382881"/>
          </a:xfrm>
        </p:grpSpPr>
        <p:sp>
          <p:nvSpPr>
            <p:cNvPr id="48" name="ZoneTexte 47"/>
            <p:cNvSpPr txBox="1"/>
            <p:nvPr/>
          </p:nvSpPr>
          <p:spPr>
            <a:xfrm>
              <a:off x="2051720" y="551723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fr-BE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483768" y="551723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fr-BE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918451" y="5517232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fr-BE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098471" y="5530781"/>
              <a:ext cx="609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BE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\0</a:t>
              </a:r>
              <a:endParaRPr lang="fr-BE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0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568" y="1052736"/>
            <a:ext cx="9144000" cy="55446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(i=0;i&lt;10;i++){</a:t>
            </a:r>
          </a:p>
          <a:p>
            <a:pPr marL="5380038" indent="-5380038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3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("introduire un mot d'au plus 15 </a:t>
            </a: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lettres 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(ligne)){</a:t>
            </a:r>
          </a:p>
          <a:p>
            <a:pPr marL="2065338" indent="-2065338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(ligne)+1) * 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[i],ligne);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("%s\n",</a:t>
            </a:r>
            <a:r>
              <a:rPr lang="fr-BE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BE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fr-BE" sz="3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3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(ligne)){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(i=0;i&lt;10;i++){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(ligne,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tabMot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fr-B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estPresent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est présent dans la table\n", ligne);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est absent de la table\n", ligne);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nbrAbsent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fr-BE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3388" indent="-1703388">
              <a:lnSpc>
                <a:spcPct val="160000"/>
              </a:lnSpc>
              <a:spcBef>
                <a:spcPts val="1800"/>
              </a:spcBef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d mots ont </a:t>
            </a:r>
            <a:r>
              <a:rPr lang="fr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lus et n'étaient pas dans la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table\n",</a:t>
            </a:r>
            <a:b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nbrAbsent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lnSpc>
                <a:spcPct val="160000"/>
              </a:lnSpc>
              <a:spcBef>
                <a:spcPts val="1800"/>
              </a:spcBef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16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ligne[4];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(ligne);</a:t>
            </a:r>
          </a:p>
          <a:p>
            <a:pPr marL="0" indent="0">
              <a:buNone/>
            </a:pP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introduction de « 123 »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introduction </a:t>
            </a:r>
            <a:r>
              <a:rPr lang="fr-BE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de « </a:t>
            </a:r>
            <a:r>
              <a:rPr lang="fr-BE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123456</a:t>
            </a:r>
            <a:r>
              <a:rPr lang="fr-BE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 »</a:t>
            </a:r>
          </a:p>
          <a:p>
            <a:pPr marL="0" indent="0">
              <a:buNone/>
            </a:pPr>
            <a:endParaRPr lang="fr-BE" b="1" dirty="0" smtClean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7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12838" y="408756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5919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74535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7944" y="4077072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15816" y="40770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347864" y="40770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82547" y="40770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62567" y="4090621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835696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ligne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18203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86155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52043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20950" y="5373216"/>
            <a:ext cx="432048" cy="3600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938674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370722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9992" y="5373216"/>
            <a:ext cx="432048" cy="360040"/>
          </a:xfrm>
          <a:prstGeom prst="rect">
            <a:avLst/>
          </a:prstGeom>
          <a:solidFill>
            <a:srgbClr val="FF66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32040" y="5373216"/>
            <a:ext cx="432048" cy="360040"/>
          </a:xfrm>
          <a:prstGeom prst="rect">
            <a:avLst/>
          </a:prstGeom>
          <a:solidFill>
            <a:srgbClr val="FF66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088" y="5373216"/>
            <a:ext cx="432048" cy="360040"/>
          </a:xfrm>
          <a:prstGeom prst="rect">
            <a:avLst/>
          </a:prstGeom>
          <a:solidFill>
            <a:srgbClr val="FF66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n>
                <a:solidFill>
                  <a:schemeClr val="accent5">
                    <a:lumMod val="75000"/>
                  </a:schemeClr>
                </a:solidFill>
              </a:ln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805405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292080" y="5373216"/>
            <a:ext cx="6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226215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608004" y="539011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040052" y="53732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</TotalTime>
  <Words>373</Words>
  <Application>Microsoft Office PowerPoint</Application>
  <PresentationFormat>Affichage à l'écran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Débit</vt:lpstr>
      <vt:lpstr>I2010 : langage C (8)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gets</vt:lpstr>
      <vt:lpstr>fgets</vt:lpstr>
      <vt:lpstr>fgets</vt:lpstr>
      <vt:lpstr>fgets</vt:lpstr>
      <vt:lpstr>fgets</vt:lpstr>
      <vt:lpstr>fgets sur stdin</vt:lpstr>
    </vt:vector>
  </TitlesOfParts>
  <Company>IPL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I2010 : langage C (8)</dc:title>
  <dc:creator>Invité</dc:creator>
  <cp:lastModifiedBy>Colette De Muylder</cp:lastModifiedBy>
  <cp:revision>14</cp:revision>
  <dcterms:created xsi:type="dcterms:W3CDTF">2016-10-17T12:08:34Z</dcterms:created>
  <dcterms:modified xsi:type="dcterms:W3CDTF">2016-10-18T08:29:29Z</dcterms:modified>
</cp:coreProperties>
</file>