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9"/>
  </p:notesMasterIdLst>
  <p:sldIdLst>
    <p:sldId id="300" r:id="rId5"/>
    <p:sldId id="301" r:id="rId6"/>
    <p:sldId id="303" r:id="rId7"/>
    <p:sldId id="302" r:id="rId8"/>
  </p:sldIdLst>
  <p:sldSz cx="9144000" cy="6858000" type="screen4x3"/>
  <p:notesSz cx="7104063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33CC33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E0707-E1EE-45B1-B88F-CDDB67C4ADBC}" v="67" dt="2021-04-26T07:42:47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35" autoAdjust="0"/>
  </p:normalViewPr>
  <p:slideViewPr>
    <p:cSldViewPr>
      <p:cViewPr varScale="1">
        <p:scale>
          <a:sx n="87" d="100"/>
          <a:sy n="87" d="100"/>
        </p:scale>
        <p:origin x="23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01C5BDDC-0913-4EDD-BA7F-5CF6FEE3CAC6}"/>
    <pc:docChg chg="undo custSel modSld">
      <pc:chgData name="Olivier Choquet" userId="53f816d3-8107-4a93-b043-614abb2d31bd" providerId="ADAL" clId="{01C5BDDC-0913-4EDD-BA7F-5CF6FEE3CAC6}" dt="2020-08-24T07:04:30.146" v="583" actId="1076"/>
      <pc:docMkLst>
        <pc:docMk/>
      </pc:docMkLst>
      <pc:sldChg chg="modSp">
        <pc:chgData name="Olivier Choquet" userId="53f816d3-8107-4a93-b043-614abb2d31bd" providerId="ADAL" clId="{01C5BDDC-0913-4EDD-BA7F-5CF6FEE3CAC6}" dt="2020-08-24T06:41:54.513" v="23" actId="20577"/>
        <pc:sldMkLst>
          <pc:docMk/>
          <pc:sldMk cId="1024540546" sldId="272"/>
        </pc:sldMkLst>
        <pc:spChg chg="mod">
          <ac:chgData name="Olivier Choquet" userId="53f816d3-8107-4a93-b043-614abb2d31bd" providerId="ADAL" clId="{01C5BDDC-0913-4EDD-BA7F-5CF6FEE3CAC6}" dt="2020-08-24T06:41:54.513" v="23" actId="20577"/>
          <ac:spMkLst>
            <pc:docMk/>
            <pc:sldMk cId="1024540546" sldId="272"/>
            <ac:spMk id="41987" creationId="{00000000-0000-0000-0000-000000000000}"/>
          </ac:spMkLst>
        </pc:spChg>
      </pc:sldChg>
      <pc:sldChg chg="modSp">
        <pc:chgData name="Olivier Choquet" userId="53f816d3-8107-4a93-b043-614abb2d31bd" providerId="ADAL" clId="{01C5BDDC-0913-4EDD-BA7F-5CF6FEE3CAC6}" dt="2020-08-24T07:04:30.146" v="583" actId="1076"/>
        <pc:sldMkLst>
          <pc:docMk/>
          <pc:sldMk cId="3145460726" sldId="273"/>
        </pc:sldMkLst>
        <pc:spChg chg="mod">
          <ac:chgData name="Olivier Choquet" userId="53f816d3-8107-4a93-b043-614abb2d31bd" providerId="ADAL" clId="{01C5BDDC-0913-4EDD-BA7F-5CF6FEE3CAC6}" dt="2020-08-24T07:04:30.146" v="583" actId="1076"/>
          <ac:spMkLst>
            <pc:docMk/>
            <pc:sldMk cId="3145460726" sldId="273"/>
            <ac:spMk id="41986" creationId="{00000000-0000-0000-0000-000000000000}"/>
          </ac:spMkLst>
        </pc:spChg>
        <pc:graphicFrameChg chg="mod modGraphic">
          <ac:chgData name="Olivier Choquet" userId="53f816d3-8107-4a93-b043-614abb2d31bd" providerId="ADAL" clId="{01C5BDDC-0913-4EDD-BA7F-5CF6FEE3CAC6}" dt="2020-08-24T07:04:13.244" v="582" actId="113"/>
          <ac:graphicFrameMkLst>
            <pc:docMk/>
            <pc:sldMk cId="3145460726" sldId="273"/>
            <ac:graphicFrameMk id="2" creationId="{00000000-0000-0000-0000-000000000000}"/>
          </ac:graphicFrameMkLst>
        </pc:graphicFrameChg>
      </pc:sldChg>
      <pc:sldChg chg="modSp">
        <pc:chgData name="Olivier Choquet" userId="53f816d3-8107-4a93-b043-614abb2d31bd" providerId="ADAL" clId="{01C5BDDC-0913-4EDD-BA7F-5CF6FEE3CAC6}" dt="2020-08-24T06:43:14.685" v="63" actId="6549"/>
        <pc:sldMkLst>
          <pc:docMk/>
          <pc:sldMk cId="791062127" sldId="304"/>
        </pc:sldMkLst>
        <pc:spChg chg="mod">
          <ac:chgData name="Olivier Choquet" userId="53f816d3-8107-4a93-b043-614abb2d31bd" providerId="ADAL" clId="{01C5BDDC-0913-4EDD-BA7F-5CF6FEE3CAC6}" dt="2020-08-24T06:42:41.897" v="44" actId="20577"/>
          <ac:spMkLst>
            <pc:docMk/>
            <pc:sldMk cId="791062127" sldId="304"/>
            <ac:spMk id="2" creationId="{00000000-0000-0000-0000-000000000000}"/>
          </ac:spMkLst>
        </pc:spChg>
        <pc:spChg chg="mod">
          <ac:chgData name="Olivier Choquet" userId="53f816d3-8107-4a93-b043-614abb2d31bd" providerId="ADAL" clId="{01C5BDDC-0913-4EDD-BA7F-5CF6FEE3CAC6}" dt="2020-08-24T06:43:14.685" v="63" actId="6549"/>
          <ac:spMkLst>
            <pc:docMk/>
            <pc:sldMk cId="791062127" sldId="304"/>
            <ac:spMk id="41987" creationId="{00000000-0000-0000-0000-000000000000}"/>
          </ac:spMkLst>
        </pc:spChg>
      </pc:sldChg>
    </pc:docChg>
  </pc:docChgLst>
  <pc:docChgLst>
    <pc:chgData name="Olivier Choquet" userId="53f816d3-8107-4a93-b043-614abb2d31bd" providerId="ADAL" clId="{DAF33C32-393C-49A3-9541-770E48868538}"/>
    <pc:docChg chg="undo custSel addSld delSld modSld">
      <pc:chgData name="Olivier Choquet" userId="53f816d3-8107-4a93-b043-614abb2d31bd" providerId="ADAL" clId="{DAF33C32-393C-49A3-9541-770E48868538}" dt="2020-08-24T07:37:15.879" v="359" actId="20577"/>
      <pc:docMkLst>
        <pc:docMk/>
      </pc:docMkLst>
      <pc:sldChg chg="del">
        <pc:chgData name="Olivier Choquet" userId="53f816d3-8107-4a93-b043-614abb2d31bd" providerId="ADAL" clId="{DAF33C32-393C-49A3-9541-770E48868538}" dt="2020-08-24T07:15:13.141" v="1" actId="2696"/>
        <pc:sldMkLst>
          <pc:docMk/>
          <pc:sldMk cId="2048951786" sldId="275"/>
        </pc:sldMkLst>
      </pc:sldChg>
      <pc:sldChg chg="del">
        <pc:chgData name="Olivier Choquet" userId="53f816d3-8107-4a93-b043-614abb2d31bd" providerId="ADAL" clId="{DAF33C32-393C-49A3-9541-770E48868538}" dt="2020-08-24T07:15:13.163" v="2" actId="2696"/>
        <pc:sldMkLst>
          <pc:docMk/>
          <pc:sldMk cId="821356660" sldId="276"/>
        </pc:sldMkLst>
      </pc:sldChg>
      <pc:sldChg chg="del">
        <pc:chgData name="Olivier Choquet" userId="53f816d3-8107-4a93-b043-614abb2d31bd" providerId="ADAL" clId="{DAF33C32-393C-49A3-9541-770E48868538}" dt="2020-08-24T07:15:13.179" v="3" actId="2696"/>
        <pc:sldMkLst>
          <pc:docMk/>
          <pc:sldMk cId="528882011" sldId="277"/>
        </pc:sldMkLst>
      </pc:sldChg>
      <pc:sldChg chg="del">
        <pc:chgData name="Olivier Choquet" userId="53f816d3-8107-4a93-b043-614abb2d31bd" providerId="ADAL" clId="{DAF33C32-393C-49A3-9541-770E48868538}" dt="2020-08-24T07:15:13.201" v="4" actId="2696"/>
        <pc:sldMkLst>
          <pc:docMk/>
          <pc:sldMk cId="173452015" sldId="278"/>
        </pc:sldMkLst>
      </pc:sldChg>
      <pc:sldChg chg="del">
        <pc:chgData name="Olivier Choquet" userId="53f816d3-8107-4a93-b043-614abb2d31bd" providerId="ADAL" clId="{DAF33C32-393C-49A3-9541-770E48868538}" dt="2020-08-24T07:15:13.227" v="5" actId="2696"/>
        <pc:sldMkLst>
          <pc:docMk/>
          <pc:sldMk cId="4091109377" sldId="279"/>
        </pc:sldMkLst>
      </pc:sldChg>
      <pc:sldChg chg="del">
        <pc:chgData name="Olivier Choquet" userId="53f816d3-8107-4a93-b043-614abb2d31bd" providerId="ADAL" clId="{DAF33C32-393C-49A3-9541-770E48868538}" dt="2020-08-24T07:15:13.246" v="6" actId="2696"/>
        <pc:sldMkLst>
          <pc:docMk/>
          <pc:sldMk cId="3099120273" sldId="280"/>
        </pc:sldMkLst>
      </pc:sldChg>
      <pc:sldChg chg="del">
        <pc:chgData name="Olivier Choquet" userId="53f816d3-8107-4a93-b043-614abb2d31bd" providerId="ADAL" clId="{DAF33C32-393C-49A3-9541-770E48868538}" dt="2020-08-24T07:15:13.262" v="7" actId="2696"/>
        <pc:sldMkLst>
          <pc:docMk/>
          <pc:sldMk cId="3631273441" sldId="281"/>
        </pc:sldMkLst>
      </pc:sldChg>
      <pc:sldChg chg="del">
        <pc:chgData name="Olivier Choquet" userId="53f816d3-8107-4a93-b043-614abb2d31bd" providerId="ADAL" clId="{DAF33C32-393C-49A3-9541-770E48868538}" dt="2020-08-24T07:15:13.319" v="11" actId="2696"/>
        <pc:sldMkLst>
          <pc:docMk/>
          <pc:sldMk cId="1779915672" sldId="283"/>
        </pc:sldMkLst>
      </pc:sldChg>
      <pc:sldChg chg="del">
        <pc:chgData name="Olivier Choquet" userId="53f816d3-8107-4a93-b043-614abb2d31bd" providerId="ADAL" clId="{DAF33C32-393C-49A3-9541-770E48868538}" dt="2020-08-24T07:15:13.338" v="12" actId="2696"/>
        <pc:sldMkLst>
          <pc:docMk/>
          <pc:sldMk cId="449162489" sldId="284"/>
        </pc:sldMkLst>
      </pc:sldChg>
      <pc:sldChg chg="del">
        <pc:chgData name="Olivier Choquet" userId="53f816d3-8107-4a93-b043-614abb2d31bd" providerId="ADAL" clId="{DAF33C32-393C-49A3-9541-770E48868538}" dt="2020-08-24T07:15:13.352" v="13" actId="2696"/>
        <pc:sldMkLst>
          <pc:docMk/>
          <pc:sldMk cId="2074734049" sldId="285"/>
        </pc:sldMkLst>
      </pc:sldChg>
      <pc:sldChg chg="del">
        <pc:chgData name="Olivier Choquet" userId="53f816d3-8107-4a93-b043-614abb2d31bd" providerId="ADAL" clId="{DAF33C32-393C-49A3-9541-770E48868538}" dt="2020-08-24T07:15:13.471" v="20" actId="2696"/>
        <pc:sldMkLst>
          <pc:docMk/>
          <pc:sldMk cId="3359966323" sldId="286"/>
        </pc:sldMkLst>
      </pc:sldChg>
      <pc:sldChg chg="del">
        <pc:chgData name="Olivier Choquet" userId="53f816d3-8107-4a93-b043-614abb2d31bd" providerId="ADAL" clId="{DAF33C32-393C-49A3-9541-770E48868538}" dt="2020-08-24T07:15:13.365" v="14" actId="2696"/>
        <pc:sldMkLst>
          <pc:docMk/>
          <pc:sldMk cId="894936166" sldId="287"/>
        </pc:sldMkLst>
      </pc:sldChg>
      <pc:sldChg chg="del">
        <pc:chgData name="Olivier Choquet" userId="53f816d3-8107-4a93-b043-614abb2d31bd" providerId="ADAL" clId="{DAF33C32-393C-49A3-9541-770E48868538}" dt="2020-08-24T07:15:13.375" v="15" actId="2696"/>
        <pc:sldMkLst>
          <pc:docMk/>
          <pc:sldMk cId="1297077108" sldId="288"/>
        </pc:sldMkLst>
      </pc:sldChg>
      <pc:sldChg chg="del">
        <pc:chgData name="Olivier Choquet" userId="53f816d3-8107-4a93-b043-614abb2d31bd" providerId="ADAL" clId="{DAF33C32-393C-49A3-9541-770E48868538}" dt="2020-08-24T07:15:13.392" v="16" actId="2696"/>
        <pc:sldMkLst>
          <pc:docMk/>
          <pc:sldMk cId="1509329862" sldId="289"/>
        </pc:sldMkLst>
      </pc:sldChg>
      <pc:sldChg chg="del">
        <pc:chgData name="Olivier Choquet" userId="53f816d3-8107-4a93-b043-614abb2d31bd" providerId="ADAL" clId="{DAF33C32-393C-49A3-9541-770E48868538}" dt="2020-08-24T07:15:13.305" v="10" actId="2696"/>
        <pc:sldMkLst>
          <pc:docMk/>
          <pc:sldMk cId="4181410284" sldId="290"/>
        </pc:sldMkLst>
      </pc:sldChg>
      <pc:sldChg chg="del">
        <pc:chgData name="Olivier Choquet" userId="53f816d3-8107-4a93-b043-614abb2d31bd" providerId="ADAL" clId="{DAF33C32-393C-49A3-9541-770E48868538}" dt="2020-08-24T07:15:13.409" v="17" actId="2696"/>
        <pc:sldMkLst>
          <pc:docMk/>
          <pc:sldMk cId="4072291862" sldId="291"/>
        </pc:sldMkLst>
      </pc:sldChg>
      <pc:sldChg chg="del">
        <pc:chgData name="Olivier Choquet" userId="53f816d3-8107-4a93-b043-614abb2d31bd" providerId="ADAL" clId="{DAF33C32-393C-49A3-9541-770E48868538}" dt="2020-08-24T07:15:13.455" v="19" actId="2696"/>
        <pc:sldMkLst>
          <pc:docMk/>
          <pc:sldMk cId="2474294636" sldId="292"/>
        </pc:sldMkLst>
      </pc:sldChg>
      <pc:sldChg chg="del">
        <pc:chgData name="Olivier Choquet" userId="53f816d3-8107-4a93-b043-614abb2d31bd" providerId="ADAL" clId="{DAF33C32-393C-49A3-9541-770E48868538}" dt="2020-08-24T07:15:13.277" v="8" actId="2696"/>
        <pc:sldMkLst>
          <pc:docMk/>
          <pc:sldMk cId="4041588863" sldId="296"/>
        </pc:sldMkLst>
      </pc:sldChg>
      <pc:sldChg chg="del">
        <pc:chgData name="Olivier Choquet" userId="53f816d3-8107-4a93-b043-614abb2d31bd" providerId="ADAL" clId="{DAF33C32-393C-49A3-9541-770E48868538}" dt="2020-08-24T07:15:13.438" v="18" actId="2696"/>
        <pc:sldMkLst>
          <pc:docMk/>
          <pc:sldMk cId="4186681173" sldId="299"/>
        </pc:sldMkLst>
      </pc:sldChg>
      <pc:sldChg chg="del">
        <pc:chgData name="Olivier Choquet" userId="53f816d3-8107-4a93-b043-614abb2d31bd" providerId="ADAL" clId="{DAF33C32-393C-49A3-9541-770E48868538}" dt="2020-08-24T07:15:13.126" v="0" actId="2696"/>
        <pc:sldMkLst>
          <pc:docMk/>
          <pc:sldMk cId="1898749319" sldId="300"/>
        </pc:sldMkLst>
      </pc:sldChg>
      <pc:sldChg chg="modSp">
        <pc:chgData name="Olivier Choquet" userId="53f816d3-8107-4a93-b043-614abb2d31bd" providerId="ADAL" clId="{DAF33C32-393C-49A3-9541-770E48868538}" dt="2020-08-24T07:37:15.879" v="359" actId="20577"/>
        <pc:sldMkLst>
          <pc:docMk/>
          <pc:sldMk cId="1914424860" sldId="301"/>
        </pc:sldMkLst>
        <pc:spChg chg="mod">
          <ac:chgData name="Olivier Choquet" userId="53f816d3-8107-4a93-b043-614abb2d31bd" providerId="ADAL" clId="{DAF33C32-393C-49A3-9541-770E48868538}" dt="2020-08-24T07:19:12.260" v="120" actId="20577"/>
          <ac:spMkLst>
            <pc:docMk/>
            <pc:sldMk cId="1914424860" sldId="301"/>
            <ac:spMk id="44034" creationId="{00000000-0000-0000-0000-000000000000}"/>
          </ac:spMkLst>
        </pc:spChg>
        <pc:spChg chg="mod">
          <ac:chgData name="Olivier Choquet" userId="53f816d3-8107-4a93-b043-614abb2d31bd" providerId="ADAL" clId="{DAF33C32-393C-49A3-9541-770E48868538}" dt="2020-08-24T07:37:15.879" v="359" actId="20577"/>
          <ac:spMkLst>
            <pc:docMk/>
            <pc:sldMk cId="1914424860" sldId="301"/>
            <ac:spMk id="44035" creationId="{00000000-0000-0000-0000-000000000000}"/>
          </ac:spMkLst>
        </pc:spChg>
      </pc:sldChg>
      <pc:sldChg chg="addSp modSp add">
        <pc:chgData name="Olivier Choquet" userId="53f816d3-8107-4a93-b043-614abb2d31bd" providerId="ADAL" clId="{DAF33C32-393C-49A3-9541-770E48868538}" dt="2020-08-24T07:32:22.829" v="355" actId="20577"/>
        <pc:sldMkLst>
          <pc:docMk/>
          <pc:sldMk cId="1105442126" sldId="302"/>
        </pc:sldMkLst>
        <pc:spChg chg="mod">
          <ac:chgData name="Olivier Choquet" userId="53f816d3-8107-4a93-b043-614abb2d31bd" providerId="ADAL" clId="{DAF33C32-393C-49A3-9541-770E48868538}" dt="2020-08-24T07:30:19.244" v="312" actId="20577"/>
          <ac:spMkLst>
            <pc:docMk/>
            <pc:sldMk cId="1105442126" sldId="302"/>
            <ac:spMk id="2" creationId="{17B035DC-02BD-44EB-8B49-5466896AD3E5}"/>
          </ac:spMkLst>
        </pc:spChg>
        <pc:spChg chg="mod">
          <ac:chgData name="Olivier Choquet" userId="53f816d3-8107-4a93-b043-614abb2d31bd" providerId="ADAL" clId="{DAF33C32-393C-49A3-9541-770E48868538}" dt="2020-08-24T07:22:21.091" v="142" actId="1076"/>
          <ac:spMkLst>
            <pc:docMk/>
            <pc:sldMk cId="1105442126" sldId="302"/>
            <ac:spMk id="3" creationId="{C5F0F8E8-E1E8-4CFC-9C40-30679B45868B}"/>
          </ac:spMkLst>
        </pc:spChg>
        <pc:spChg chg="add mod">
          <ac:chgData name="Olivier Choquet" userId="53f816d3-8107-4a93-b043-614abb2d31bd" providerId="ADAL" clId="{DAF33C32-393C-49A3-9541-770E48868538}" dt="2020-08-24T07:25:38.700" v="166" actId="1076"/>
          <ac:spMkLst>
            <pc:docMk/>
            <pc:sldMk cId="1105442126" sldId="302"/>
            <ac:spMk id="4" creationId="{92AB5242-249A-441F-83FB-81840E05B060}"/>
          </ac:spMkLst>
        </pc:spChg>
        <pc:spChg chg="add mod">
          <ac:chgData name="Olivier Choquet" userId="53f816d3-8107-4a93-b043-614abb2d31bd" providerId="ADAL" clId="{DAF33C32-393C-49A3-9541-770E48868538}" dt="2020-08-24T07:25:00.539" v="164" actId="1076"/>
          <ac:spMkLst>
            <pc:docMk/>
            <pc:sldMk cId="1105442126" sldId="302"/>
            <ac:spMk id="5" creationId="{92C40945-411B-4809-8C72-37A60FC22A45}"/>
          </ac:spMkLst>
        </pc:spChg>
        <pc:spChg chg="add mod">
          <ac:chgData name="Olivier Choquet" userId="53f816d3-8107-4a93-b043-614abb2d31bd" providerId="ADAL" clId="{DAF33C32-393C-49A3-9541-770E48868538}" dt="2020-08-24T07:24:51.556" v="163" actId="1076"/>
          <ac:spMkLst>
            <pc:docMk/>
            <pc:sldMk cId="1105442126" sldId="302"/>
            <ac:spMk id="6" creationId="{B92D394D-334C-47AA-AC29-B693719184FA}"/>
          </ac:spMkLst>
        </pc:spChg>
        <pc:spChg chg="add mod">
          <ac:chgData name="Olivier Choquet" userId="53f816d3-8107-4a93-b043-614abb2d31bd" providerId="ADAL" clId="{DAF33C32-393C-49A3-9541-770E48868538}" dt="2020-08-24T07:22:39.843" v="148" actId="1076"/>
          <ac:spMkLst>
            <pc:docMk/>
            <pc:sldMk cId="1105442126" sldId="302"/>
            <ac:spMk id="7" creationId="{46FC794C-2548-49F0-8704-5305F6E12ECD}"/>
          </ac:spMkLst>
        </pc:spChg>
        <pc:spChg chg="add mod ord">
          <ac:chgData name="Olivier Choquet" userId="53f816d3-8107-4a93-b043-614abb2d31bd" providerId="ADAL" clId="{DAF33C32-393C-49A3-9541-770E48868538}" dt="2020-08-24T07:23:45.476" v="154" actId="207"/>
          <ac:spMkLst>
            <pc:docMk/>
            <pc:sldMk cId="1105442126" sldId="302"/>
            <ac:spMk id="8" creationId="{93F9696E-EE76-4160-A6F4-2ACB2C4B03A8}"/>
          </ac:spMkLst>
        </pc:spChg>
        <pc:spChg chg="add mod">
          <ac:chgData name="Olivier Choquet" userId="53f816d3-8107-4a93-b043-614abb2d31bd" providerId="ADAL" clId="{DAF33C32-393C-49A3-9541-770E48868538}" dt="2020-08-24T07:26:29.692" v="203" actId="1076"/>
          <ac:spMkLst>
            <pc:docMk/>
            <pc:sldMk cId="1105442126" sldId="302"/>
            <ac:spMk id="9" creationId="{A0D946A3-6B7D-4C6F-A337-6FD8421385D3}"/>
          </ac:spMkLst>
        </pc:spChg>
        <pc:spChg chg="add mod">
          <ac:chgData name="Olivier Choquet" userId="53f816d3-8107-4a93-b043-614abb2d31bd" providerId="ADAL" clId="{DAF33C32-393C-49A3-9541-770E48868538}" dt="2020-08-24T07:26:08.036" v="181" actId="20577"/>
          <ac:spMkLst>
            <pc:docMk/>
            <pc:sldMk cId="1105442126" sldId="302"/>
            <ac:spMk id="10" creationId="{1F94D84D-C2C3-47AB-98FD-D85C68D89EAE}"/>
          </ac:spMkLst>
        </pc:spChg>
        <pc:spChg chg="add mod">
          <ac:chgData name="Olivier Choquet" userId="53f816d3-8107-4a93-b043-614abb2d31bd" providerId="ADAL" clId="{DAF33C32-393C-49A3-9541-770E48868538}" dt="2020-08-24T07:27:16.508" v="229" actId="1076"/>
          <ac:spMkLst>
            <pc:docMk/>
            <pc:sldMk cId="1105442126" sldId="302"/>
            <ac:spMk id="11" creationId="{342ACF09-B406-4015-88A0-EE383B8B3814}"/>
          </ac:spMkLst>
        </pc:spChg>
        <pc:spChg chg="add mod">
          <ac:chgData name="Olivier Choquet" userId="53f816d3-8107-4a93-b043-614abb2d31bd" providerId="ADAL" clId="{DAF33C32-393C-49A3-9541-770E48868538}" dt="2020-08-24T07:31:33.316" v="338" actId="14100"/>
          <ac:spMkLst>
            <pc:docMk/>
            <pc:sldMk cId="1105442126" sldId="302"/>
            <ac:spMk id="12" creationId="{F9F40A9D-2A3E-4B9B-A251-D83AAB857E0F}"/>
          </ac:spMkLst>
        </pc:spChg>
        <pc:spChg chg="add mod">
          <ac:chgData name="Olivier Choquet" userId="53f816d3-8107-4a93-b043-614abb2d31bd" providerId="ADAL" clId="{DAF33C32-393C-49A3-9541-770E48868538}" dt="2020-08-24T07:29:32.164" v="274" actId="1076"/>
          <ac:spMkLst>
            <pc:docMk/>
            <pc:sldMk cId="1105442126" sldId="302"/>
            <ac:spMk id="13" creationId="{BDCC5B4E-C89C-4539-8F23-CED404576CC0}"/>
          </ac:spMkLst>
        </pc:spChg>
        <pc:spChg chg="add mod">
          <ac:chgData name="Olivier Choquet" userId="53f816d3-8107-4a93-b043-614abb2d31bd" providerId="ADAL" clId="{DAF33C32-393C-49A3-9541-770E48868538}" dt="2020-08-24T07:31:10.308" v="335" actId="14100"/>
          <ac:spMkLst>
            <pc:docMk/>
            <pc:sldMk cId="1105442126" sldId="302"/>
            <ac:spMk id="14" creationId="{A34629BA-E16D-400B-909D-1EC80DA29B71}"/>
          </ac:spMkLst>
        </pc:spChg>
        <pc:spChg chg="add mod">
          <ac:chgData name="Olivier Choquet" userId="53f816d3-8107-4a93-b043-614abb2d31bd" providerId="ADAL" clId="{DAF33C32-393C-49A3-9541-770E48868538}" dt="2020-08-24T07:32:22.829" v="355" actId="20577"/>
          <ac:spMkLst>
            <pc:docMk/>
            <pc:sldMk cId="1105442126" sldId="302"/>
            <ac:spMk id="15" creationId="{D882FB63-1A80-4FD1-9DEC-39F394694EAB}"/>
          </ac:spMkLst>
        </pc:spChg>
      </pc:sldChg>
      <pc:sldChg chg="del">
        <pc:chgData name="Olivier Choquet" userId="53f816d3-8107-4a93-b043-614abb2d31bd" providerId="ADAL" clId="{DAF33C32-393C-49A3-9541-770E48868538}" dt="2020-08-24T07:15:13.289" v="9" actId="2696"/>
        <pc:sldMkLst>
          <pc:docMk/>
          <pc:sldMk cId="3593538954" sldId="302"/>
        </pc:sldMkLst>
      </pc:sldChg>
    </pc:docChg>
  </pc:docChgLst>
  <pc:docChgLst>
    <pc:chgData name="Olivier Choquet" userId="53f816d3-8107-4a93-b043-614abb2d31bd" providerId="ADAL" clId="{BBF07BCE-EE8F-4FB9-A674-E747FB59D61B}"/>
    <pc:docChg chg="delSld">
      <pc:chgData name="Olivier Choquet" userId="53f816d3-8107-4a93-b043-614abb2d31bd" providerId="ADAL" clId="{BBF07BCE-EE8F-4FB9-A674-E747FB59D61B}" dt="2020-08-24T07:13:33.207" v="5" actId="2696"/>
      <pc:docMkLst>
        <pc:docMk/>
      </pc:docMkLst>
      <pc:sldChg chg="del">
        <pc:chgData name="Olivier Choquet" userId="53f816d3-8107-4a93-b043-614abb2d31bd" providerId="ADAL" clId="{BBF07BCE-EE8F-4FB9-A674-E747FB59D61B}" dt="2020-08-24T07:13:29.655" v="0" actId="2696"/>
        <pc:sldMkLst>
          <pc:docMk/>
          <pc:sldMk cId="0" sldId="256"/>
        </pc:sldMkLst>
      </pc:sldChg>
      <pc:sldChg chg="del">
        <pc:chgData name="Olivier Choquet" userId="53f816d3-8107-4a93-b043-614abb2d31bd" providerId="ADAL" clId="{BBF07BCE-EE8F-4FB9-A674-E747FB59D61B}" dt="2020-08-24T07:13:30.960" v="1" actId="2696"/>
        <pc:sldMkLst>
          <pc:docMk/>
          <pc:sldMk cId="0" sldId="258"/>
        </pc:sldMkLst>
      </pc:sldChg>
      <pc:sldChg chg="del">
        <pc:chgData name="Olivier Choquet" userId="53f816d3-8107-4a93-b043-614abb2d31bd" providerId="ADAL" clId="{BBF07BCE-EE8F-4FB9-A674-E747FB59D61B}" dt="2020-08-24T07:13:32.624" v="4" actId="2696"/>
        <pc:sldMkLst>
          <pc:docMk/>
          <pc:sldMk cId="0" sldId="260"/>
        </pc:sldMkLst>
      </pc:sldChg>
      <pc:sldChg chg="del">
        <pc:chgData name="Olivier Choquet" userId="53f816d3-8107-4a93-b043-614abb2d31bd" providerId="ADAL" clId="{BBF07BCE-EE8F-4FB9-A674-E747FB59D61B}" dt="2020-08-24T07:13:31.483" v="2" actId="2696"/>
        <pc:sldMkLst>
          <pc:docMk/>
          <pc:sldMk cId="1024540546" sldId="272"/>
        </pc:sldMkLst>
      </pc:sldChg>
      <pc:sldChg chg="del">
        <pc:chgData name="Olivier Choquet" userId="53f816d3-8107-4a93-b043-614abb2d31bd" providerId="ADAL" clId="{BBF07BCE-EE8F-4FB9-A674-E747FB59D61B}" dt="2020-08-24T07:13:33.207" v="5" actId="2696"/>
        <pc:sldMkLst>
          <pc:docMk/>
          <pc:sldMk cId="3145460726" sldId="273"/>
        </pc:sldMkLst>
      </pc:sldChg>
      <pc:sldChg chg="del">
        <pc:chgData name="Olivier Choquet" userId="53f816d3-8107-4a93-b043-614abb2d31bd" providerId="ADAL" clId="{BBF07BCE-EE8F-4FB9-A674-E747FB59D61B}" dt="2020-08-24T07:13:32.034" v="3" actId="2696"/>
        <pc:sldMkLst>
          <pc:docMk/>
          <pc:sldMk cId="791062127" sldId="304"/>
        </pc:sldMkLst>
      </pc:sldChg>
    </pc:docChg>
  </pc:docChgLst>
  <pc:docChgLst>
    <pc:chgData name="Olivier Choquet" userId="53f816d3-8107-4a93-b043-614abb2d31bd" providerId="ADAL" clId="{925E0707-E1EE-45B1-B88F-CDDB67C4ADBC}"/>
    <pc:docChg chg="undo custSel addSld delSld modSld sldOrd">
      <pc:chgData name="Olivier Choquet" userId="53f816d3-8107-4a93-b043-614abb2d31bd" providerId="ADAL" clId="{925E0707-E1EE-45B1-B88F-CDDB67C4ADBC}" dt="2021-04-26T11:32:39.969" v="1316" actId="20577"/>
      <pc:docMkLst>
        <pc:docMk/>
      </pc:docMkLst>
      <pc:sldChg chg="modSp mod ord">
        <pc:chgData name="Olivier Choquet" userId="53f816d3-8107-4a93-b043-614abb2d31bd" providerId="ADAL" clId="{925E0707-E1EE-45B1-B88F-CDDB67C4ADBC}" dt="2021-04-26T07:16:22.351" v="107" actId="20577"/>
        <pc:sldMkLst>
          <pc:docMk/>
          <pc:sldMk cId="1898749319" sldId="300"/>
        </pc:sldMkLst>
        <pc:spChg chg="mod">
          <ac:chgData name="Olivier Choquet" userId="53f816d3-8107-4a93-b043-614abb2d31bd" providerId="ADAL" clId="{925E0707-E1EE-45B1-B88F-CDDB67C4ADBC}" dt="2021-04-26T07:16:22.351" v="107" actId="20577"/>
          <ac:spMkLst>
            <pc:docMk/>
            <pc:sldMk cId="1898749319" sldId="300"/>
            <ac:spMk id="2050" creationId="{00000000-0000-0000-0000-000000000000}"/>
          </ac:spMkLst>
        </pc:spChg>
      </pc:sldChg>
      <pc:sldChg chg="modSp mod">
        <pc:chgData name="Olivier Choquet" userId="53f816d3-8107-4a93-b043-614abb2d31bd" providerId="ADAL" clId="{925E0707-E1EE-45B1-B88F-CDDB67C4ADBC}" dt="2021-04-26T11:25:22.765" v="1315" actId="15"/>
        <pc:sldMkLst>
          <pc:docMk/>
          <pc:sldMk cId="1914424860" sldId="301"/>
        </pc:sldMkLst>
        <pc:spChg chg="mod">
          <ac:chgData name="Olivier Choquet" userId="53f816d3-8107-4a93-b043-614abb2d31bd" providerId="ADAL" clId="{925E0707-E1EE-45B1-B88F-CDDB67C4ADBC}" dt="2021-04-26T07:16:51.785" v="146" actId="20577"/>
          <ac:spMkLst>
            <pc:docMk/>
            <pc:sldMk cId="1914424860" sldId="301"/>
            <ac:spMk id="44034" creationId="{00000000-0000-0000-0000-000000000000}"/>
          </ac:spMkLst>
        </pc:spChg>
        <pc:spChg chg="mod">
          <ac:chgData name="Olivier Choquet" userId="53f816d3-8107-4a93-b043-614abb2d31bd" providerId="ADAL" clId="{925E0707-E1EE-45B1-B88F-CDDB67C4ADBC}" dt="2021-04-26T11:25:22.765" v="1315" actId="15"/>
          <ac:spMkLst>
            <pc:docMk/>
            <pc:sldMk cId="1914424860" sldId="301"/>
            <ac:spMk id="44035" creationId="{00000000-0000-0000-0000-000000000000}"/>
          </ac:spMkLst>
        </pc:spChg>
      </pc:sldChg>
      <pc:sldChg chg="addSp delSp modSp mod">
        <pc:chgData name="Olivier Choquet" userId="53f816d3-8107-4a93-b043-614abb2d31bd" providerId="ADAL" clId="{925E0707-E1EE-45B1-B88F-CDDB67C4ADBC}" dt="2021-04-26T11:32:39.969" v="1316" actId="20577"/>
        <pc:sldMkLst>
          <pc:docMk/>
          <pc:sldMk cId="1105442126" sldId="302"/>
        </pc:sldMkLst>
        <pc:spChg chg="mod">
          <ac:chgData name="Olivier Choquet" userId="53f816d3-8107-4a93-b043-614abb2d31bd" providerId="ADAL" clId="{925E0707-E1EE-45B1-B88F-CDDB67C4ADBC}" dt="2021-04-26T07:25:03.818" v="815" actId="20577"/>
          <ac:spMkLst>
            <pc:docMk/>
            <pc:sldMk cId="1105442126" sldId="302"/>
            <ac:spMk id="2" creationId="{17B035DC-02BD-44EB-8B49-5466896AD3E5}"/>
          </ac:spMkLst>
        </pc:spChg>
        <pc:spChg chg="del mod">
          <ac:chgData name="Olivier Choquet" userId="53f816d3-8107-4a93-b043-614abb2d31bd" providerId="ADAL" clId="{925E0707-E1EE-45B1-B88F-CDDB67C4ADBC}" dt="2021-04-26T07:25:09.582" v="817" actId="478"/>
          <ac:spMkLst>
            <pc:docMk/>
            <pc:sldMk cId="1105442126" sldId="302"/>
            <ac:spMk id="3" creationId="{C5F0F8E8-E1E8-4CFC-9C40-30679B45868B}"/>
          </ac:spMkLst>
        </pc:spChg>
        <pc:spChg chg="mod">
          <ac:chgData name="Olivier Choquet" userId="53f816d3-8107-4a93-b043-614abb2d31bd" providerId="ADAL" clId="{925E0707-E1EE-45B1-B88F-CDDB67C4ADBC}" dt="2021-04-26T07:36:28.015" v="1018" actId="14100"/>
          <ac:spMkLst>
            <pc:docMk/>
            <pc:sldMk cId="1105442126" sldId="302"/>
            <ac:spMk id="4" creationId="{92AB5242-249A-441F-83FB-81840E05B060}"/>
          </ac:spMkLst>
        </pc:spChg>
        <pc:spChg chg="del">
          <ac:chgData name="Olivier Choquet" userId="53f816d3-8107-4a93-b043-614abb2d31bd" providerId="ADAL" clId="{925E0707-E1EE-45B1-B88F-CDDB67C4ADBC}" dt="2021-04-26T07:33:10.762" v="959" actId="478"/>
          <ac:spMkLst>
            <pc:docMk/>
            <pc:sldMk cId="1105442126" sldId="302"/>
            <ac:spMk id="5" creationId="{92C40945-411B-4809-8C72-37A60FC22A45}"/>
          </ac:spMkLst>
        </pc:spChg>
        <pc:spChg chg="mod">
          <ac:chgData name="Olivier Choquet" userId="53f816d3-8107-4a93-b043-614abb2d31bd" providerId="ADAL" clId="{925E0707-E1EE-45B1-B88F-CDDB67C4ADBC}" dt="2021-04-26T07:42:47.269" v="1144" actId="207"/>
          <ac:spMkLst>
            <pc:docMk/>
            <pc:sldMk cId="1105442126" sldId="302"/>
            <ac:spMk id="6" creationId="{B92D394D-334C-47AA-AC29-B693719184FA}"/>
          </ac:spMkLst>
        </pc:spChg>
        <pc:spChg chg="mod">
          <ac:chgData name="Olivier Choquet" userId="53f816d3-8107-4a93-b043-614abb2d31bd" providerId="ADAL" clId="{925E0707-E1EE-45B1-B88F-CDDB67C4ADBC}" dt="2021-04-26T07:36:46.211" v="1023" actId="14100"/>
          <ac:spMkLst>
            <pc:docMk/>
            <pc:sldMk cId="1105442126" sldId="302"/>
            <ac:spMk id="7" creationId="{46FC794C-2548-49F0-8704-5305F6E12ECD}"/>
          </ac:spMkLst>
        </pc:spChg>
        <pc:spChg chg="mod">
          <ac:chgData name="Olivier Choquet" userId="53f816d3-8107-4a93-b043-614abb2d31bd" providerId="ADAL" clId="{925E0707-E1EE-45B1-B88F-CDDB67C4ADBC}" dt="2021-04-26T07:36:25.140" v="1017" actId="1076"/>
          <ac:spMkLst>
            <pc:docMk/>
            <pc:sldMk cId="1105442126" sldId="302"/>
            <ac:spMk id="9" creationId="{A0D946A3-6B7D-4C6F-A337-6FD8421385D3}"/>
          </ac:spMkLst>
        </pc:spChg>
        <pc:spChg chg="del mod">
          <ac:chgData name="Olivier Choquet" userId="53f816d3-8107-4a93-b043-614abb2d31bd" providerId="ADAL" clId="{925E0707-E1EE-45B1-B88F-CDDB67C4ADBC}" dt="2021-04-26T07:33:13.965" v="962" actId="478"/>
          <ac:spMkLst>
            <pc:docMk/>
            <pc:sldMk cId="1105442126" sldId="302"/>
            <ac:spMk id="10" creationId="{1F94D84D-C2C3-47AB-98FD-D85C68D89EAE}"/>
          </ac:spMkLst>
        </pc:spChg>
        <pc:spChg chg="mod">
          <ac:chgData name="Olivier Choquet" userId="53f816d3-8107-4a93-b043-614abb2d31bd" providerId="ADAL" clId="{925E0707-E1EE-45B1-B88F-CDDB67C4ADBC}" dt="2021-04-26T07:36:50.942" v="1024" actId="1076"/>
          <ac:spMkLst>
            <pc:docMk/>
            <pc:sldMk cId="1105442126" sldId="302"/>
            <ac:spMk id="11" creationId="{342ACF09-B406-4015-88A0-EE383B8B3814}"/>
          </ac:spMkLst>
        </pc:spChg>
        <pc:spChg chg="del mod">
          <ac:chgData name="Olivier Choquet" userId="53f816d3-8107-4a93-b043-614abb2d31bd" providerId="ADAL" clId="{925E0707-E1EE-45B1-B88F-CDDB67C4ADBC}" dt="2021-04-26T07:34:43.959" v="993" actId="478"/>
          <ac:spMkLst>
            <pc:docMk/>
            <pc:sldMk cId="1105442126" sldId="302"/>
            <ac:spMk id="12" creationId="{F9F40A9D-2A3E-4B9B-A251-D83AAB857E0F}"/>
          </ac:spMkLst>
        </pc:spChg>
        <pc:spChg chg="mod">
          <ac:chgData name="Olivier Choquet" userId="53f816d3-8107-4a93-b043-614abb2d31bd" providerId="ADAL" clId="{925E0707-E1EE-45B1-B88F-CDDB67C4ADBC}" dt="2021-04-26T07:42:21.485" v="1125" actId="1076"/>
          <ac:spMkLst>
            <pc:docMk/>
            <pc:sldMk cId="1105442126" sldId="302"/>
            <ac:spMk id="13" creationId="{BDCC5B4E-C89C-4539-8F23-CED404576CC0}"/>
          </ac:spMkLst>
        </pc:spChg>
        <pc:spChg chg="del mod">
          <ac:chgData name="Olivier Choquet" userId="53f816d3-8107-4a93-b043-614abb2d31bd" providerId="ADAL" clId="{925E0707-E1EE-45B1-B88F-CDDB67C4ADBC}" dt="2021-04-26T07:34:41.167" v="991" actId="478"/>
          <ac:spMkLst>
            <pc:docMk/>
            <pc:sldMk cId="1105442126" sldId="302"/>
            <ac:spMk id="14" creationId="{A34629BA-E16D-400B-909D-1EC80DA29B71}"/>
          </ac:spMkLst>
        </pc:spChg>
        <pc:spChg chg="del mod">
          <ac:chgData name="Olivier Choquet" userId="53f816d3-8107-4a93-b043-614abb2d31bd" providerId="ADAL" clId="{925E0707-E1EE-45B1-B88F-CDDB67C4ADBC}" dt="2021-04-26T07:34:38.614" v="990" actId="478"/>
          <ac:spMkLst>
            <pc:docMk/>
            <pc:sldMk cId="1105442126" sldId="302"/>
            <ac:spMk id="15" creationId="{D882FB63-1A80-4FD1-9DEC-39F394694EAB}"/>
          </ac:spMkLst>
        </pc:spChg>
        <pc:spChg chg="add del mod">
          <ac:chgData name="Olivier Choquet" userId="53f816d3-8107-4a93-b043-614abb2d31bd" providerId="ADAL" clId="{925E0707-E1EE-45B1-B88F-CDDB67C4ADBC}" dt="2021-04-26T07:27:44.881" v="872" actId="12084"/>
          <ac:spMkLst>
            <pc:docMk/>
            <pc:sldMk cId="1105442126" sldId="302"/>
            <ac:spMk id="16" creationId="{4590687F-AAEB-4961-AF83-B1054329BF7B}"/>
          </ac:spMkLst>
        </pc:spChg>
        <pc:spChg chg="add mod">
          <ac:chgData name="Olivier Choquet" userId="53f816d3-8107-4a93-b043-614abb2d31bd" providerId="ADAL" clId="{925E0707-E1EE-45B1-B88F-CDDB67C4ADBC}" dt="2021-04-26T07:36:31.681" v="1019" actId="1076"/>
          <ac:spMkLst>
            <pc:docMk/>
            <pc:sldMk cId="1105442126" sldId="302"/>
            <ac:spMk id="18" creationId="{1A8172B9-59E8-471F-BC20-3B1FD0345F09}"/>
          </ac:spMkLst>
        </pc:spChg>
        <pc:spChg chg="add mod">
          <ac:chgData name="Olivier Choquet" userId="53f816d3-8107-4a93-b043-614abb2d31bd" providerId="ADAL" clId="{925E0707-E1EE-45B1-B88F-CDDB67C4ADBC}" dt="2021-04-26T07:36:21.415" v="1016" actId="1076"/>
          <ac:spMkLst>
            <pc:docMk/>
            <pc:sldMk cId="1105442126" sldId="302"/>
            <ac:spMk id="19" creationId="{FE00523C-AF13-4648-8D84-C4CBF8082E57}"/>
          </ac:spMkLst>
        </pc:spChg>
        <pc:spChg chg="add mod">
          <ac:chgData name="Olivier Choquet" userId="53f816d3-8107-4a93-b043-614abb2d31bd" providerId="ADAL" clId="{925E0707-E1EE-45B1-B88F-CDDB67C4ADBC}" dt="2021-04-26T07:42:12.309" v="1123" actId="14100"/>
          <ac:spMkLst>
            <pc:docMk/>
            <pc:sldMk cId="1105442126" sldId="302"/>
            <ac:spMk id="20" creationId="{71F1F9E7-54F2-46B9-8080-0B7B7BC35ABB}"/>
          </ac:spMkLst>
        </pc:spChg>
        <pc:spChg chg="add mod">
          <ac:chgData name="Olivier Choquet" userId="53f816d3-8107-4a93-b043-614abb2d31bd" providerId="ADAL" clId="{925E0707-E1EE-45B1-B88F-CDDB67C4ADBC}" dt="2021-04-26T07:42:07.017" v="1122" actId="1076"/>
          <ac:spMkLst>
            <pc:docMk/>
            <pc:sldMk cId="1105442126" sldId="302"/>
            <ac:spMk id="21" creationId="{B20BBE2B-7B9F-458C-8938-3D722056145C}"/>
          </ac:spMkLst>
        </pc:spChg>
        <pc:spChg chg="add mod">
          <ac:chgData name="Olivier Choquet" userId="53f816d3-8107-4a93-b043-614abb2d31bd" providerId="ADAL" clId="{925E0707-E1EE-45B1-B88F-CDDB67C4ADBC}" dt="2021-04-26T11:32:39.969" v="1316" actId="20577"/>
          <ac:spMkLst>
            <pc:docMk/>
            <pc:sldMk cId="1105442126" sldId="302"/>
            <ac:spMk id="22" creationId="{3791E18A-9ADF-4C11-8B11-B76CB353FDCC}"/>
          </ac:spMkLst>
        </pc:spChg>
        <pc:spChg chg="add mod">
          <ac:chgData name="Olivier Choquet" userId="53f816d3-8107-4a93-b043-614abb2d31bd" providerId="ADAL" clId="{925E0707-E1EE-45B1-B88F-CDDB67C4ADBC}" dt="2021-04-26T07:42:25.328" v="1126" actId="207"/>
          <ac:spMkLst>
            <pc:docMk/>
            <pc:sldMk cId="1105442126" sldId="302"/>
            <ac:spMk id="23" creationId="{B170B6AB-23C4-4D1F-B448-17770B69587D}"/>
          </ac:spMkLst>
        </pc:spChg>
        <pc:graphicFrameChg chg="add del mod">
          <ac:chgData name="Olivier Choquet" userId="53f816d3-8107-4a93-b043-614abb2d31bd" providerId="ADAL" clId="{925E0707-E1EE-45B1-B88F-CDDB67C4ADBC}" dt="2021-04-26T07:31:25.714" v="916" actId="478"/>
          <ac:graphicFrameMkLst>
            <pc:docMk/>
            <pc:sldMk cId="1105442126" sldId="302"/>
            <ac:graphicFrameMk id="17" creationId="{70265FC5-570A-4635-93BF-64AD8B932335}"/>
          </ac:graphicFrameMkLst>
        </pc:graphicFrameChg>
      </pc:sldChg>
      <pc:sldChg chg="modSp mod">
        <pc:chgData name="Olivier Choquet" userId="53f816d3-8107-4a93-b043-614abb2d31bd" providerId="ADAL" clId="{925E0707-E1EE-45B1-B88F-CDDB67C4ADBC}" dt="2021-04-26T07:24:36.306" v="781" actId="20577"/>
        <pc:sldMkLst>
          <pc:docMk/>
          <pc:sldMk cId="518849523" sldId="303"/>
        </pc:sldMkLst>
        <pc:spChg chg="mod">
          <ac:chgData name="Olivier Choquet" userId="53f816d3-8107-4a93-b043-614abb2d31bd" providerId="ADAL" clId="{925E0707-E1EE-45B1-B88F-CDDB67C4ADBC}" dt="2021-04-26T07:22:02.916" v="525" actId="20577"/>
          <ac:spMkLst>
            <pc:docMk/>
            <pc:sldMk cId="518849523" sldId="303"/>
            <ac:spMk id="44034" creationId="{00000000-0000-0000-0000-000000000000}"/>
          </ac:spMkLst>
        </pc:spChg>
        <pc:spChg chg="mod">
          <ac:chgData name="Olivier Choquet" userId="53f816d3-8107-4a93-b043-614abb2d31bd" providerId="ADAL" clId="{925E0707-E1EE-45B1-B88F-CDDB67C4ADBC}" dt="2021-04-26T07:24:36.306" v="781" actId="20577"/>
          <ac:spMkLst>
            <pc:docMk/>
            <pc:sldMk cId="518849523" sldId="303"/>
            <ac:spMk id="44035" creationId="{00000000-0000-0000-0000-000000000000}"/>
          </ac:spMkLst>
        </pc:spChg>
      </pc:sldChg>
      <pc:sldChg chg="modSp new del mod">
        <pc:chgData name="Olivier Choquet" userId="53f816d3-8107-4a93-b043-614abb2d31bd" providerId="ADAL" clId="{925E0707-E1EE-45B1-B88F-CDDB67C4ADBC}" dt="2021-04-26T07:21:30.347" v="456" actId="47"/>
        <pc:sldMkLst>
          <pc:docMk/>
          <pc:sldMk cId="2179110341" sldId="303"/>
        </pc:sldMkLst>
        <pc:spChg chg="mod">
          <ac:chgData name="Olivier Choquet" userId="53f816d3-8107-4a93-b043-614abb2d31bd" providerId="ADAL" clId="{925E0707-E1EE-45B1-B88F-CDDB67C4ADBC}" dt="2021-04-26T07:21:06.264" v="430" actId="20577"/>
          <ac:spMkLst>
            <pc:docMk/>
            <pc:sldMk cId="2179110341" sldId="303"/>
            <ac:spMk id="2" creationId="{D98AB447-90EE-451B-839D-611DC8E91966}"/>
          </ac:spMkLst>
        </pc:spChg>
        <pc:spChg chg="mod">
          <ac:chgData name="Olivier Choquet" userId="53f816d3-8107-4a93-b043-614abb2d31bd" providerId="ADAL" clId="{925E0707-E1EE-45B1-B88F-CDDB67C4ADBC}" dt="2021-04-26T07:21:25.184" v="455"/>
          <ac:spMkLst>
            <pc:docMk/>
            <pc:sldMk cId="2179110341" sldId="303"/>
            <ac:spMk id="3" creationId="{D5EC3360-0B13-4D60-8D5D-AAA03DD351B2}"/>
          </ac:spMkLst>
        </pc:spChg>
      </pc:sldChg>
      <pc:sldChg chg="new add del ord">
        <pc:chgData name="Olivier Choquet" userId="53f816d3-8107-4a93-b043-614abb2d31bd" providerId="ADAL" clId="{925E0707-E1EE-45B1-B88F-CDDB67C4ADBC}" dt="2021-04-26T07:16:01.471" v="87" actId="47"/>
        <pc:sldMkLst>
          <pc:docMk/>
          <pc:sldMk cId="3191149472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A0984-E958-4A99-BBC9-7FF7FFFE20C9}" type="datetimeFigureOut">
              <a:rPr lang="fr-BE" smtClean="0"/>
              <a:t>26-04-21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382EE-FB7E-4B85-B918-F731CEB5440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966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Lors de cours théorie -&gt; prenez des notes , n’écoutez pas simplement 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82EE-FB7E-4B85-B918-F731CEB5440C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896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fr-BE" dirty="0"/>
              <a:t>Revenir Planning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82EE-FB7E-4B85-B918-F731CEB5440C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276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fr-BE" dirty="0"/>
              <a:t>Revenir Planning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82EE-FB7E-4B85-B918-F731CEB5440C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120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382EE-FB7E-4B85-B918-F731CEB5440C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135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5B88-1405-4D5B-8BB1-451AC46C07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4BBD-9A0D-41B2-BCC4-7414CEEE0B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326-4286-44BD-AB38-4E2D643423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7DEA-EFE2-493E-8D08-71048A93FF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F9C1-B4D3-422E-8C89-F6B1A94FF1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9EE7-4CD0-4A1D-9E7F-DA74DBF09E1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3D35-14D9-42FD-A06C-C2E09CB339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892B-7978-4977-AD1B-F61B97A852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6387-A11A-4F74-8A2D-A1DF37FD67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6F2EA-6E9B-4564-870C-D411110E29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AADB-6CB7-46A9-99FF-AE1EC5CAB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1715716-BB2A-4347-9627-10814F4CC8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choquet.be/syllabusHTML/methodologi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HTML5</a:t>
            </a:r>
            <a:br>
              <a:rPr lang="fr-BE" dirty="0"/>
            </a:br>
            <a:r>
              <a:rPr lang="fr-BE" dirty="0"/>
              <a:t>CSS3			Démo </a:t>
            </a:r>
            <a:endParaRPr lang="fr-F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1</a:t>
            </a:r>
            <a:r>
              <a:rPr lang="fr-BE" baseline="30000" dirty="0"/>
              <a:t>ère</a:t>
            </a:r>
            <a:r>
              <a:rPr lang="fr-BE" dirty="0"/>
              <a:t> BAC en informatique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7493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Démo – Sommaire</a:t>
            </a:r>
            <a:endParaRPr lang="fr-FR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914400"/>
            <a:ext cx="7520940" cy="43204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/>
              <a:t>Rappel - Etapes de création - Méthodologie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/>
              <a:t>Application de la méthodologie au site web </a:t>
            </a:r>
            <a:r>
              <a:rPr lang="fr-FR" sz="2400" dirty="0" err="1"/>
              <a:t>syllabusHTML</a:t>
            </a:r>
            <a:r>
              <a:rPr lang="fr-FR" sz="2400" dirty="0"/>
              <a:t> 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/>
              <a:t>Création du répertoire code source HTML/CSS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/>
              <a:t>Utilisation Éditeur (Notepad++ utf-8) 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/>
              <a:t>Utilisation Navigateur 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/>
              <a:t>Découpe HTML -&gt; grandes zones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/>
              <a:t>Validation HTML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/>
              <a:t>Positionnement CSS -&gt; Flex</a:t>
            </a:r>
          </a:p>
          <a:p>
            <a:pPr lvl="3">
              <a:buFont typeface="Arial" pitchFamily="34" charset="0"/>
              <a:buChar char="•"/>
            </a:pPr>
            <a:r>
              <a:rPr lang="fr-FR" sz="2400" dirty="0" err="1"/>
              <a:t>Debugging</a:t>
            </a:r>
            <a:r>
              <a:rPr lang="fr-FR" sz="2400" dirty="0"/>
              <a:t> CSS</a:t>
            </a:r>
          </a:p>
          <a:p>
            <a:pPr>
              <a:buFont typeface="Arial" pitchFamily="34" charset="0"/>
              <a:buChar char="•"/>
            </a:pPr>
            <a:endParaRPr lang="fr-FR" sz="2000" dirty="0"/>
          </a:p>
          <a:p>
            <a:endParaRPr lang="fr-FR" sz="2000" dirty="0"/>
          </a:p>
          <a:p>
            <a:pPr>
              <a:buFont typeface="Arial" pitchFamily="34" charset="0"/>
              <a:buChar char="•"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1442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</a:t>
            </a:r>
            <a:r>
              <a:rPr lang="fr-BE" dirty="0" err="1"/>
              <a:t>thodologie</a:t>
            </a:r>
            <a:r>
              <a:rPr lang="fr-BE" dirty="0"/>
              <a:t> de création d’un site web</a:t>
            </a:r>
            <a:endParaRPr lang="fr-FR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124744"/>
            <a:ext cx="7520940" cy="43204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/>
              <a:t>Cahier des charges (besoin du client – énoncé des professeurs)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/>
              <a:t>Design (maquette du site – placement des zones principales)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/>
              <a:t>Intégration HTML / CSS</a:t>
            </a:r>
          </a:p>
          <a:p>
            <a:pPr>
              <a:buFont typeface="Arial" pitchFamily="34" charset="0"/>
              <a:buChar char="•"/>
            </a:pPr>
            <a:endParaRPr lang="fr-FR" sz="2400" dirty="0"/>
          </a:p>
          <a:p>
            <a:pPr marL="0" indent="0"/>
            <a:r>
              <a:rPr lang="fr-FR" sz="2400" dirty="0"/>
              <a:t>Plus d’information : </a:t>
            </a:r>
            <a:r>
              <a:rPr lang="fr-FR" sz="2400" dirty="0">
                <a:hlinkClick r:id="rId3"/>
              </a:rPr>
              <a:t>http://ochoquet.be/syllabusHTML/methodologie.html</a:t>
            </a:r>
            <a:endParaRPr lang="fr-FR" sz="2400" dirty="0"/>
          </a:p>
          <a:p>
            <a:pPr marL="0" indent="0"/>
            <a:endParaRPr lang="fr-FR" sz="2400" dirty="0"/>
          </a:p>
          <a:p>
            <a:pPr>
              <a:buFont typeface="Arial" pitchFamily="34" charset="0"/>
              <a:buChar char="•"/>
            </a:pPr>
            <a:endParaRPr lang="fr-FR" sz="2000" dirty="0"/>
          </a:p>
          <a:p>
            <a:endParaRPr lang="fr-FR" sz="2000" dirty="0"/>
          </a:p>
          <a:p>
            <a:pPr>
              <a:buFont typeface="Arial" pitchFamily="34" charset="0"/>
              <a:buChar char="•"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1884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F9696E-EE76-4160-A6F4-2ACB2C4B03A8}"/>
              </a:ext>
            </a:extLst>
          </p:cNvPr>
          <p:cNvSpPr/>
          <p:nvPr/>
        </p:nvSpPr>
        <p:spPr>
          <a:xfrm>
            <a:off x="5940152" y="2924944"/>
            <a:ext cx="15121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70C0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B035DC-02BD-44EB-8B49-5466896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site web </a:t>
            </a:r>
            <a:r>
              <a:rPr lang="fr-FR" dirty="0" err="1"/>
              <a:t>syllabusHTml</a:t>
            </a:r>
            <a:endParaRPr lang="fr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B5242-249A-441F-83FB-81840E05B060}"/>
              </a:ext>
            </a:extLst>
          </p:cNvPr>
          <p:cNvSpPr/>
          <p:nvPr/>
        </p:nvSpPr>
        <p:spPr>
          <a:xfrm>
            <a:off x="822960" y="1059275"/>
            <a:ext cx="7520939" cy="8022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D394D-334C-47AA-AC29-B693719184FA}"/>
              </a:ext>
            </a:extLst>
          </p:cNvPr>
          <p:cNvSpPr/>
          <p:nvPr/>
        </p:nvSpPr>
        <p:spPr>
          <a:xfrm>
            <a:off x="822960" y="1876722"/>
            <a:ext cx="7520940" cy="2448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&lt;article&gt;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C794C-2548-49F0-8704-5305F6E12ECD}"/>
              </a:ext>
            </a:extLst>
          </p:cNvPr>
          <p:cNvSpPr/>
          <p:nvPr/>
        </p:nvSpPr>
        <p:spPr>
          <a:xfrm>
            <a:off x="822959" y="4324803"/>
            <a:ext cx="7520940" cy="4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D946A3-6B7D-4C6F-A337-6FD8421385D3}"/>
              </a:ext>
            </a:extLst>
          </p:cNvPr>
          <p:cNvSpPr txBox="1"/>
          <p:nvPr/>
        </p:nvSpPr>
        <p:spPr>
          <a:xfrm>
            <a:off x="3311860" y="10732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BANNIERE &lt;header&gt;</a:t>
            </a:r>
            <a:endParaRPr lang="fr-B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2ACF09-B406-4015-88A0-EE383B8B3814}"/>
              </a:ext>
            </a:extLst>
          </p:cNvPr>
          <p:cNvSpPr txBox="1"/>
          <p:nvPr/>
        </p:nvSpPr>
        <p:spPr>
          <a:xfrm>
            <a:off x="2510445" y="43842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PIED DE PAGE &lt;</a:t>
            </a:r>
            <a:r>
              <a:rPr lang="fr-FR" dirty="0" err="1">
                <a:solidFill>
                  <a:schemeClr val="bg1"/>
                </a:solidFill>
              </a:rPr>
              <a:t>footer</a:t>
            </a:r>
            <a:r>
              <a:rPr lang="fr-FR" dirty="0">
                <a:solidFill>
                  <a:schemeClr val="bg1"/>
                </a:solidFill>
              </a:rPr>
              <a:t>&gt;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DCC5B4E-C89C-4539-8F23-CED404576CC0}"/>
              </a:ext>
            </a:extLst>
          </p:cNvPr>
          <p:cNvSpPr txBox="1"/>
          <p:nvPr/>
        </p:nvSpPr>
        <p:spPr>
          <a:xfrm>
            <a:off x="2051720" y="1811978"/>
            <a:ext cx="375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DE PAGE &lt;section&gt;</a:t>
            </a:r>
            <a:endParaRPr lang="fr-BE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A8172B9-59E8-471F-BC20-3B1FD0345F09}"/>
              </a:ext>
            </a:extLst>
          </p:cNvPr>
          <p:cNvSpPr/>
          <p:nvPr/>
        </p:nvSpPr>
        <p:spPr>
          <a:xfrm>
            <a:off x="971600" y="1138675"/>
            <a:ext cx="1512168" cy="5682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Titre du site</a:t>
            </a: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&lt;div&gt;</a:t>
            </a:r>
            <a:endParaRPr lang="fr-B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E00523C-AF13-4648-8D84-C4CBF8082E57}"/>
              </a:ext>
            </a:extLst>
          </p:cNvPr>
          <p:cNvSpPr/>
          <p:nvPr/>
        </p:nvSpPr>
        <p:spPr>
          <a:xfrm>
            <a:off x="6214493" y="1265490"/>
            <a:ext cx="1774969" cy="4734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 &lt;</a:t>
            </a:r>
            <a:r>
              <a:rPr lang="fr-FR" dirty="0" err="1"/>
              <a:t>nav</a:t>
            </a:r>
            <a:r>
              <a:rPr lang="fr-FR" dirty="0"/>
              <a:t>&gt;</a:t>
            </a:r>
            <a:endParaRPr lang="fr-BE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1F1F9E7-54F2-46B9-8080-0B7B7BC35ABB}"/>
              </a:ext>
            </a:extLst>
          </p:cNvPr>
          <p:cNvSpPr/>
          <p:nvPr/>
        </p:nvSpPr>
        <p:spPr>
          <a:xfrm>
            <a:off x="933631" y="2132856"/>
            <a:ext cx="1576813" cy="2132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id=« menu »&gt;</a:t>
            </a:r>
            <a:endParaRPr lang="fr-B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20BBE2B-7B9F-458C-8938-3D722056145C}"/>
              </a:ext>
            </a:extLst>
          </p:cNvPr>
          <p:cNvSpPr/>
          <p:nvPr/>
        </p:nvSpPr>
        <p:spPr>
          <a:xfrm>
            <a:off x="1014674" y="2662471"/>
            <a:ext cx="1414724" cy="8765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Sous menu &lt;</a:t>
            </a:r>
            <a:r>
              <a:rPr lang="fr-FR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fr-B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791E18A-9ADF-4C11-8B11-B76CB353FDCC}"/>
              </a:ext>
            </a:extLst>
          </p:cNvPr>
          <p:cNvSpPr/>
          <p:nvPr/>
        </p:nvSpPr>
        <p:spPr>
          <a:xfrm>
            <a:off x="998487" y="3572120"/>
            <a:ext cx="1414723" cy="599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Liens utiles </a:t>
            </a:r>
            <a:r>
              <a:rPr lang="fr-FR" dirty="0"/>
              <a:t>&lt;</a:t>
            </a:r>
            <a:r>
              <a:rPr lang="fr-FR" dirty="0" err="1"/>
              <a:t>aside</a:t>
            </a:r>
            <a:r>
              <a:rPr lang="fr-FR" dirty="0"/>
              <a:t>&gt;</a:t>
            </a:r>
            <a:endParaRPr lang="fr-BE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170B6AB-23C4-4D1F-B448-17770B69587D}"/>
              </a:ext>
            </a:extLst>
          </p:cNvPr>
          <p:cNvSpPr/>
          <p:nvPr/>
        </p:nvSpPr>
        <p:spPr>
          <a:xfrm>
            <a:off x="2627784" y="2132856"/>
            <a:ext cx="5501542" cy="2069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544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87756B48D5A247979F6B8C66B259AE" ma:contentTypeVersion="7" ma:contentTypeDescription="Crée un document." ma:contentTypeScope="" ma:versionID="40e165607f99f48ee256b38ec2a4c525">
  <xsd:schema xmlns:xsd="http://www.w3.org/2001/XMLSchema" xmlns:xs="http://www.w3.org/2001/XMLSchema" xmlns:p="http://schemas.microsoft.com/office/2006/metadata/properties" xmlns:ns2="5f756c97-a118-4100-b51c-4988642cd809" targetNamespace="http://schemas.microsoft.com/office/2006/metadata/properties" ma:root="true" ma:fieldsID="2207d818f87abb3a1b56d9503cf45c68" ns2:_="">
    <xsd:import namespace="5f756c97-a118-4100-b51c-4988642cd8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756c97-a118-4100-b51c-4988642cd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4FA8C1-E6E5-4AAE-8257-13928FAFC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756c97-a118-4100-b51c-4988642cd8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E19662-1AEB-4B1F-A7A0-9EAA313771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6BFE13-90BC-4BB6-9AC4-58599901AA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1120</TotalTime>
  <Words>177</Words>
  <Application>Microsoft Office PowerPoint</Application>
  <PresentationFormat>Affichage à l'écran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Medium</vt:lpstr>
      <vt:lpstr>Wingdings</vt:lpstr>
      <vt:lpstr>Angles</vt:lpstr>
      <vt:lpstr>HTML5 CSS3   Démo </vt:lpstr>
      <vt:lpstr>Démo – Sommaire</vt:lpstr>
      <vt:lpstr>Méthodologie de création d’un site web</vt:lpstr>
      <vt:lpstr>Design site web syllabusHTml</vt:lpstr>
    </vt:vector>
  </TitlesOfParts>
  <Company>I.P.L.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d’introduction au Web</dc:title>
  <dc:creator>Emmeline Leconte</dc:creator>
  <cp:lastModifiedBy>Olivier Choquet</cp:lastModifiedBy>
  <cp:revision>440</cp:revision>
  <cp:lastPrinted>2018-09-01T14:36:27Z</cp:lastPrinted>
  <dcterms:created xsi:type="dcterms:W3CDTF">2009-10-09T08:34:50Z</dcterms:created>
  <dcterms:modified xsi:type="dcterms:W3CDTF">2021-04-26T11:32:41Z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0x0101008D87756B48D5A247979F6B8C66B259AE</vt:lpwstr>
  </property>
</Properties>
</file>