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4"/>
  </p:sldMasterIdLst>
  <p:notesMasterIdLst>
    <p:notesMasterId r:id="rId15"/>
  </p:notesMasterIdLst>
  <p:sldIdLst>
    <p:sldId id="262" r:id="rId5"/>
    <p:sldId id="257" r:id="rId6"/>
    <p:sldId id="269" r:id="rId7"/>
    <p:sldId id="268" r:id="rId8"/>
    <p:sldId id="273" r:id="rId9"/>
    <p:sldId id="270" r:id="rId10"/>
    <p:sldId id="272" r:id="rId11"/>
    <p:sldId id="276" r:id="rId12"/>
    <p:sldId id="277"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73430-7901-C73A-D08B-3CEAABB35B96}" v="26" dt="2022-05-13T02:43:01.382"/>
    <p1510:client id="{3653D260-0A71-8E20-CE54-3A935777CDF4}" v="22" dt="2022-05-12T21:09:57.191"/>
    <p1510:client id="{3B7D725C-C0B8-19F6-2F56-9615DDEFD917}" v="50" dt="2022-05-13T05:24:59.422"/>
    <p1510:client id="{6188FAF8-36F5-7AA1-79ED-5D611FBC3F88}" v="6" dt="2022-05-13T04:09:52.496"/>
    <p1510:client id="{73D8762A-2BB3-5935-689E-63150FA95ECA}" v="123" dt="2022-05-13T02:31:42.267"/>
    <p1510:client id="{BAE39BF8-F6D1-4316-B5CA-CAF7F9C8322C}" v="50" dt="2022-05-13T10:42:16.176"/>
    <p1510:client id="{F5C6D48E-5C5F-6946-9DE8-A9AE9BD50695}" v="268" dt="2022-05-13T10:12:48.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DD093-7D05-4809-865E-5D3EB50AB10C}"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C726C88-F097-4FD0-81A5-9B62F1C58E76}">
      <dgm:prSet/>
      <dgm:spPr/>
      <dgm:t>
        <a:bodyPr/>
        <a:lstStyle/>
        <a:p>
          <a:r>
            <a:rPr lang="en-US"/>
            <a:t>Some colleges lack the resources necessary to assist students in effectively planning their academic lives. Free apps handle functions such as GPA computation, but they lack features such as storing and organizing courses taken so that the user may see their academic progress at a glance.</a:t>
          </a:r>
        </a:p>
      </dgm:t>
    </dgm:pt>
    <dgm:pt modelId="{3E33DF5E-E496-49EF-8916-748ED52D3A16}" type="parTrans" cxnId="{AFF1609A-99F7-4266-A975-1DEEDF879398}">
      <dgm:prSet/>
      <dgm:spPr/>
      <dgm:t>
        <a:bodyPr/>
        <a:lstStyle/>
        <a:p>
          <a:endParaRPr lang="en-US"/>
        </a:p>
      </dgm:t>
    </dgm:pt>
    <dgm:pt modelId="{E4F38ACA-0C5C-43DC-95B7-6D1EF68A624E}" type="sibTrans" cxnId="{AFF1609A-99F7-4266-A975-1DEEDF879398}">
      <dgm:prSet/>
      <dgm:spPr/>
      <dgm:t>
        <a:bodyPr/>
        <a:lstStyle/>
        <a:p>
          <a:endParaRPr lang="en-US"/>
        </a:p>
      </dgm:t>
    </dgm:pt>
    <dgm:pt modelId="{882DE3D6-A528-44B9-99C8-85AA0A998935}">
      <dgm:prSet/>
      <dgm:spPr/>
      <dgm:t>
        <a:bodyPr/>
        <a:lstStyle/>
        <a:p>
          <a:r>
            <a:rPr lang="en-US"/>
            <a:t>There are also tools to see feedback from professors with whom the students would like to take a class, but these tools often do not provide specific feedback based on a certain course and section. </a:t>
          </a:r>
        </a:p>
      </dgm:t>
    </dgm:pt>
    <dgm:pt modelId="{C40F8005-EF37-4FBB-A671-FC33D768196C}" type="parTrans" cxnId="{86A296D3-C721-42D2-B47C-192D69C95085}">
      <dgm:prSet/>
      <dgm:spPr/>
      <dgm:t>
        <a:bodyPr/>
        <a:lstStyle/>
        <a:p>
          <a:endParaRPr lang="en-US"/>
        </a:p>
      </dgm:t>
    </dgm:pt>
    <dgm:pt modelId="{F80B667A-4079-4CE2-9444-2B35FCF3C5C3}" type="sibTrans" cxnId="{86A296D3-C721-42D2-B47C-192D69C95085}">
      <dgm:prSet/>
      <dgm:spPr/>
      <dgm:t>
        <a:bodyPr/>
        <a:lstStyle/>
        <a:p>
          <a:endParaRPr lang="en-US"/>
        </a:p>
      </dgm:t>
    </dgm:pt>
    <dgm:pt modelId="{DDAE9544-70AB-4025-8457-F921C52004F2}">
      <dgm:prSet/>
      <dgm:spPr/>
      <dgm:t>
        <a:bodyPr/>
        <a:lstStyle/>
        <a:p>
          <a:r>
            <a:rPr lang="en-US"/>
            <a:t>Finally, many students want to compare their performance to that of their classmates in order to determine if they are on track throughout their academic careers. However, there is no publicly available platform that allows us to extrapolate data from persons who have taken the same courses as the student anonymously.</a:t>
          </a:r>
        </a:p>
      </dgm:t>
    </dgm:pt>
    <dgm:pt modelId="{1E61266D-BA32-4136-B039-782DC7CB5017}" type="parTrans" cxnId="{3C1174CC-DE6B-4A96-BA45-D460A403C345}">
      <dgm:prSet/>
      <dgm:spPr/>
      <dgm:t>
        <a:bodyPr/>
        <a:lstStyle/>
        <a:p>
          <a:endParaRPr lang="en-US"/>
        </a:p>
      </dgm:t>
    </dgm:pt>
    <dgm:pt modelId="{07E2C65E-2810-4C13-B692-F15C4E9679CD}" type="sibTrans" cxnId="{3C1174CC-DE6B-4A96-BA45-D460A403C345}">
      <dgm:prSet/>
      <dgm:spPr/>
      <dgm:t>
        <a:bodyPr/>
        <a:lstStyle/>
        <a:p>
          <a:endParaRPr lang="en-US"/>
        </a:p>
      </dgm:t>
    </dgm:pt>
    <dgm:pt modelId="{EF9833F7-2AB8-4147-8E08-6EBF61D351F8}" type="pres">
      <dgm:prSet presAssocID="{696DD093-7D05-4809-865E-5D3EB50AB10C}" presName="root" presStyleCnt="0">
        <dgm:presLayoutVars>
          <dgm:dir/>
          <dgm:resizeHandles val="exact"/>
        </dgm:presLayoutVars>
      </dgm:prSet>
      <dgm:spPr/>
    </dgm:pt>
    <dgm:pt modelId="{F0B0D371-883D-4524-980B-8600A51467DA}" type="pres">
      <dgm:prSet presAssocID="{4C726C88-F097-4FD0-81A5-9B62F1C58E76}" presName="compNode" presStyleCnt="0"/>
      <dgm:spPr/>
    </dgm:pt>
    <dgm:pt modelId="{F3F1D18A-23DE-4BEA-8EFE-CA22F5C246A3}" type="pres">
      <dgm:prSet presAssocID="{4C726C88-F097-4FD0-81A5-9B62F1C58E76}" presName="bgRect" presStyleLbl="bgShp" presStyleIdx="0" presStyleCnt="3"/>
      <dgm:spPr/>
    </dgm:pt>
    <dgm:pt modelId="{0C6E77D1-86F2-4052-8265-5DF9FDFE591F}" type="pres">
      <dgm:prSet presAssocID="{4C726C88-F097-4FD0-81A5-9B62F1C58E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56EA55EE-0066-4EB3-8028-286E69CB89C4}" type="pres">
      <dgm:prSet presAssocID="{4C726C88-F097-4FD0-81A5-9B62F1C58E76}" presName="spaceRect" presStyleCnt="0"/>
      <dgm:spPr/>
    </dgm:pt>
    <dgm:pt modelId="{2C33A5CB-E3F1-4256-BAFE-B674CC45DAA7}" type="pres">
      <dgm:prSet presAssocID="{4C726C88-F097-4FD0-81A5-9B62F1C58E76}" presName="parTx" presStyleLbl="revTx" presStyleIdx="0" presStyleCnt="3">
        <dgm:presLayoutVars>
          <dgm:chMax val="0"/>
          <dgm:chPref val="0"/>
        </dgm:presLayoutVars>
      </dgm:prSet>
      <dgm:spPr/>
    </dgm:pt>
    <dgm:pt modelId="{80E5A868-FF22-4925-895D-4B4E9703D11D}" type="pres">
      <dgm:prSet presAssocID="{E4F38ACA-0C5C-43DC-95B7-6D1EF68A624E}" presName="sibTrans" presStyleCnt="0"/>
      <dgm:spPr/>
    </dgm:pt>
    <dgm:pt modelId="{BC896333-A349-4841-AA36-1B1AD7A00D9A}" type="pres">
      <dgm:prSet presAssocID="{882DE3D6-A528-44B9-99C8-85AA0A998935}" presName="compNode" presStyleCnt="0"/>
      <dgm:spPr/>
    </dgm:pt>
    <dgm:pt modelId="{FBB53162-1B60-4D75-BEA6-53B746EEB4F9}" type="pres">
      <dgm:prSet presAssocID="{882DE3D6-A528-44B9-99C8-85AA0A998935}" presName="bgRect" presStyleLbl="bgShp" presStyleIdx="1" presStyleCnt="3"/>
      <dgm:spPr/>
    </dgm:pt>
    <dgm:pt modelId="{A07E98E5-FF61-488D-9729-2D9EEF1A2EF8}" type="pres">
      <dgm:prSet presAssocID="{882DE3D6-A528-44B9-99C8-85AA0A9989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E59C31C2-0378-44AA-8412-107C08D09B2A}" type="pres">
      <dgm:prSet presAssocID="{882DE3D6-A528-44B9-99C8-85AA0A998935}" presName="spaceRect" presStyleCnt="0"/>
      <dgm:spPr/>
    </dgm:pt>
    <dgm:pt modelId="{ADF5BEC1-40E3-4142-9B47-32704722C9B3}" type="pres">
      <dgm:prSet presAssocID="{882DE3D6-A528-44B9-99C8-85AA0A998935}" presName="parTx" presStyleLbl="revTx" presStyleIdx="1" presStyleCnt="3">
        <dgm:presLayoutVars>
          <dgm:chMax val="0"/>
          <dgm:chPref val="0"/>
        </dgm:presLayoutVars>
      </dgm:prSet>
      <dgm:spPr/>
    </dgm:pt>
    <dgm:pt modelId="{CAE1F453-458B-44B9-A919-89797A9C1839}" type="pres">
      <dgm:prSet presAssocID="{F80B667A-4079-4CE2-9444-2B35FCF3C5C3}" presName="sibTrans" presStyleCnt="0"/>
      <dgm:spPr/>
    </dgm:pt>
    <dgm:pt modelId="{27ABC1C3-54F9-48C7-B880-2418510D0CB6}" type="pres">
      <dgm:prSet presAssocID="{DDAE9544-70AB-4025-8457-F921C52004F2}" presName="compNode" presStyleCnt="0"/>
      <dgm:spPr/>
    </dgm:pt>
    <dgm:pt modelId="{1358DD5C-4793-48FE-B666-4D649638AEF0}" type="pres">
      <dgm:prSet presAssocID="{DDAE9544-70AB-4025-8457-F921C52004F2}" presName="bgRect" presStyleLbl="bgShp" presStyleIdx="2" presStyleCnt="3"/>
      <dgm:spPr/>
    </dgm:pt>
    <dgm:pt modelId="{AE390480-1643-4D8E-AB70-DD876D54B47F}" type="pres">
      <dgm:prSet presAssocID="{DDAE9544-70AB-4025-8457-F921C52004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40C565A0-283A-4342-B73E-01DA6F05BEF9}" type="pres">
      <dgm:prSet presAssocID="{DDAE9544-70AB-4025-8457-F921C52004F2}" presName="spaceRect" presStyleCnt="0"/>
      <dgm:spPr/>
    </dgm:pt>
    <dgm:pt modelId="{8E643002-7578-4569-B3C9-5D5A8A9725B0}" type="pres">
      <dgm:prSet presAssocID="{DDAE9544-70AB-4025-8457-F921C52004F2}" presName="parTx" presStyleLbl="revTx" presStyleIdx="2" presStyleCnt="3">
        <dgm:presLayoutVars>
          <dgm:chMax val="0"/>
          <dgm:chPref val="0"/>
        </dgm:presLayoutVars>
      </dgm:prSet>
      <dgm:spPr/>
    </dgm:pt>
  </dgm:ptLst>
  <dgm:cxnLst>
    <dgm:cxn modelId="{9C6ED60D-7130-4F9E-9186-25164C9A5320}" type="presOf" srcId="{DDAE9544-70AB-4025-8457-F921C52004F2}" destId="{8E643002-7578-4569-B3C9-5D5A8A9725B0}" srcOrd="0" destOrd="0" presId="urn:microsoft.com/office/officeart/2018/2/layout/IconVerticalSolidList"/>
    <dgm:cxn modelId="{D767302D-3484-48FF-AE88-7DDFD84D13A8}" type="presOf" srcId="{4C726C88-F097-4FD0-81A5-9B62F1C58E76}" destId="{2C33A5CB-E3F1-4256-BAFE-B674CC45DAA7}" srcOrd="0" destOrd="0" presId="urn:microsoft.com/office/officeart/2018/2/layout/IconVerticalSolidList"/>
    <dgm:cxn modelId="{D48A9A47-65DA-4847-A5E8-369CDB6798C0}" type="presOf" srcId="{882DE3D6-A528-44B9-99C8-85AA0A998935}" destId="{ADF5BEC1-40E3-4142-9B47-32704722C9B3}" srcOrd="0" destOrd="0" presId="urn:microsoft.com/office/officeart/2018/2/layout/IconVerticalSolidList"/>
    <dgm:cxn modelId="{AFF1609A-99F7-4266-A975-1DEEDF879398}" srcId="{696DD093-7D05-4809-865E-5D3EB50AB10C}" destId="{4C726C88-F097-4FD0-81A5-9B62F1C58E76}" srcOrd="0" destOrd="0" parTransId="{3E33DF5E-E496-49EF-8916-748ED52D3A16}" sibTransId="{E4F38ACA-0C5C-43DC-95B7-6D1EF68A624E}"/>
    <dgm:cxn modelId="{3C1174CC-DE6B-4A96-BA45-D460A403C345}" srcId="{696DD093-7D05-4809-865E-5D3EB50AB10C}" destId="{DDAE9544-70AB-4025-8457-F921C52004F2}" srcOrd="2" destOrd="0" parTransId="{1E61266D-BA32-4136-B039-782DC7CB5017}" sibTransId="{07E2C65E-2810-4C13-B692-F15C4E9679CD}"/>
    <dgm:cxn modelId="{86A296D3-C721-42D2-B47C-192D69C95085}" srcId="{696DD093-7D05-4809-865E-5D3EB50AB10C}" destId="{882DE3D6-A528-44B9-99C8-85AA0A998935}" srcOrd="1" destOrd="0" parTransId="{C40F8005-EF37-4FBB-A671-FC33D768196C}" sibTransId="{F80B667A-4079-4CE2-9444-2B35FCF3C5C3}"/>
    <dgm:cxn modelId="{441A68E7-7487-4D37-8671-D74E242274E4}" type="presOf" srcId="{696DD093-7D05-4809-865E-5D3EB50AB10C}" destId="{EF9833F7-2AB8-4147-8E08-6EBF61D351F8}" srcOrd="0" destOrd="0" presId="urn:microsoft.com/office/officeart/2018/2/layout/IconVerticalSolidList"/>
    <dgm:cxn modelId="{F8DA0347-DBB6-4BD8-83DA-CFD55923B194}" type="presParOf" srcId="{EF9833F7-2AB8-4147-8E08-6EBF61D351F8}" destId="{F0B0D371-883D-4524-980B-8600A51467DA}" srcOrd="0" destOrd="0" presId="urn:microsoft.com/office/officeart/2018/2/layout/IconVerticalSolidList"/>
    <dgm:cxn modelId="{D3F06490-18D4-429E-AD9A-7F3B0326F54D}" type="presParOf" srcId="{F0B0D371-883D-4524-980B-8600A51467DA}" destId="{F3F1D18A-23DE-4BEA-8EFE-CA22F5C246A3}" srcOrd="0" destOrd="0" presId="urn:microsoft.com/office/officeart/2018/2/layout/IconVerticalSolidList"/>
    <dgm:cxn modelId="{0D8ECBC2-8E04-4FB0-A457-3D45EBCBCFE8}" type="presParOf" srcId="{F0B0D371-883D-4524-980B-8600A51467DA}" destId="{0C6E77D1-86F2-4052-8265-5DF9FDFE591F}" srcOrd="1" destOrd="0" presId="urn:microsoft.com/office/officeart/2018/2/layout/IconVerticalSolidList"/>
    <dgm:cxn modelId="{9A039FB7-FD98-481A-98BB-F4393F7A8676}" type="presParOf" srcId="{F0B0D371-883D-4524-980B-8600A51467DA}" destId="{56EA55EE-0066-4EB3-8028-286E69CB89C4}" srcOrd="2" destOrd="0" presId="urn:microsoft.com/office/officeart/2018/2/layout/IconVerticalSolidList"/>
    <dgm:cxn modelId="{FA5606CD-D577-4F23-9A65-57F65F145041}" type="presParOf" srcId="{F0B0D371-883D-4524-980B-8600A51467DA}" destId="{2C33A5CB-E3F1-4256-BAFE-B674CC45DAA7}" srcOrd="3" destOrd="0" presId="urn:microsoft.com/office/officeart/2018/2/layout/IconVerticalSolidList"/>
    <dgm:cxn modelId="{0F967E47-87A5-4EC8-A1DE-02ECA45CB660}" type="presParOf" srcId="{EF9833F7-2AB8-4147-8E08-6EBF61D351F8}" destId="{80E5A868-FF22-4925-895D-4B4E9703D11D}" srcOrd="1" destOrd="0" presId="urn:microsoft.com/office/officeart/2018/2/layout/IconVerticalSolidList"/>
    <dgm:cxn modelId="{B8E6F1FB-7AF2-4829-A810-D5F416B91F46}" type="presParOf" srcId="{EF9833F7-2AB8-4147-8E08-6EBF61D351F8}" destId="{BC896333-A349-4841-AA36-1B1AD7A00D9A}" srcOrd="2" destOrd="0" presId="urn:microsoft.com/office/officeart/2018/2/layout/IconVerticalSolidList"/>
    <dgm:cxn modelId="{1E884D3E-6EAD-45C6-A747-156BBBF7B99A}" type="presParOf" srcId="{BC896333-A349-4841-AA36-1B1AD7A00D9A}" destId="{FBB53162-1B60-4D75-BEA6-53B746EEB4F9}" srcOrd="0" destOrd="0" presId="urn:microsoft.com/office/officeart/2018/2/layout/IconVerticalSolidList"/>
    <dgm:cxn modelId="{E8288420-6F22-4C49-97EB-DE77C2E12B29}" type="presParOf" srcId="{BC896333-A349-4841-AA36-1B1AD7A00D9A}" destId="{A07E98E5-FF61-488D-9729-2D9EEF1A2EF8}" srcOrd="1" destOrd="0" presId="urn:microsoft.com/office/officeart/2018/2/layout/IconVerticalSolidList"/>
    <dgm:cxn modelId="{C77BF0D9-443D-4363-8BF2-2E33DA41073B}" type="presParOf" srcId="{BC896333-A349-4841-AA36-1B1AD7A00D9A}" destId="{E59C31C2-0378-44AA-8412-107C08D09B2A}" srcOrd="2" destOrd="0" presId="urn:microsoft.com/office/officeart/2018/2/layout/IconVerticalSolidList"/>
    <dgm:cxn modelId="{96414227-74BF-4028-8F36-59ACA74D8700}" type="presParOf" srcId="{BC896333-A349-4841-AA36-1B1AD7A00D9A}" destId="{ADF5BEC1-40E3-4142-9B47-32704722C9B3}" srcOrd="3" destOrd="0" presId="urn:microsoft.com/office/officeart/2018/2/layout/IconVerticalSolidList"/>
    <dgm:cxn modelId="{0507FD30-0F74-4862-A66F-CFB9D40BA531}" type="presParOf" srcId="{EF9833F7-2AB8-4147-8E08-6EBF61D351F8}" destId="{CAE1F453-458B-44B9-A919-89797A9C1839}" srcOrd="3" destOrd="0" presId="urn:microsoft.com/office/officeart/2018/2/layout/IconVerticalSolidList"/>
    <dgm:cxn modelId="{5E638B14-14C3-40F3-89E7-014B34A5CC4D}" type="presParOf" srcId="{EF9833F7-2AB8-4147-8E08-6EBF61D351F8}" destId="{27ABC1C3-54F9-48C7-B880-2418510D0CB6}" srcOrd="4" destOrd="0" presId="urn:microsoft.com/office/officeart/2018/2/layout/IconVerticalSolidList"/>
    <dgm:cxn modelId="{04A02879-25DB-4CD7-AD44-4DBEE82C4A0A}" type="presParOf" srcId="{27ABC1C3-54F9-48C7-B880-2418510D0CB6}" destId="{1358DD5C-4793-48FE-B666-4D649638AEF0}" srcOrd="0" destOrd="0" presId="urn:microsoft.com/office/officeart/2018/2/layout/IconVerticalSolidList"/>
    <dgm:cxn modelId="{9DC0A3AC-5C70-4AEC-9AC0-2BFECECF940D}" type="presParOf" srcId="{27ABC1C3-54F9-48C7-B880-2418510D0CB6}" destId="{AE390480-1643-4D8E-AB70-DD876D54B47F}" srcOrd="1" destOrd="0" presId="urn:microsoft.com/office/officeart/2018/2/layout/IconVerticalSolidList"/>
    <dgm:cxn modelId="{9CF47B48-66BA-41BF-8673-5D97A7ECDD1F}" type="presParOf" srcId="{27ABC1C3-54F9-48C7-B880-2418510D0CB6}" destId="{40C565A0-283A-4342-B73E-01DA6F05BEF9}" srcOrd="2" destOrd="0" presId="urn:microsoft.com/office/officeart/2018/2/layout/IconVerticalSolidList"/>
    <dgm:cxn modelId="{37AF5921-3096-4EC8-ADA1-756685982E31}" type="presParOf" srcId="{27ABC1C3-54F9-48C7-B880-2418510D0CB6}" destId="{8E643002-7578-4569-B3C9-5D5A8A9725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D7133A-9938-4424-A948-AA453A8B057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5D84FE3-BAC0-41B5-8F14-0D4007A0E173}">
      <dgm:prSet/>
      <dgm:spPr/>
      <dgm:t>
        <a:bodyPr/>
        <a:lstStyle/>
        <a:p>
          <a:r>
            <a:rPr lang="en-US"/>
            <a:t>Provide a unique user system</a:t>
          </a:r>
        </a:p>
      </dgm:t>
    </dgm:pt>
    <dgm:pt modelId="{984F401E-3C69-40E2-B6B1-50D0C34DD854}" type="parTrans" cxnId="{DCA26C0F-847F-4F93-97FE-AB578C358A16}">
      <dgm:prSet/>
      <dgm:spPr/>
      <dgm:t>
        <a:bodyPr/>
        <a:lstStyle/>
        <a:p>
          <a:endParaRPr lang="en-US"/>
        </a:p>
      </dgm:t>
    </dgm:pt>
    <dgm:pt modelId="{A92B9F0C-5ADA-4FFC-9270-043C0DCA6D48}" type="sibTrans" cxnId="{DCA26C0F-847F-4F93-97FE-AB578C358A16}">
      <dgm:prSet/>
      <dgm:spPr/>
      <dgm:t>
        <a:bodyPr/>
        <a:lstStyle/>
        <a:p>
          <a:endParaRPr lang="en-US"/>
        </a:p>
      </dgm:t>
    </dgm:pt>
    <dgm:pt modelId="{33A66A15-2E51-4897-84A7-2698F2C401C7}">
      <dgm:prSet/>
      <dgm:spPr/>
      <dgm:t>
        <a:bodyPr/>
        <a:lstStyle/>
        <a:p>
          <a:r>
            <a:rPr lang="en-US"/>
            <a:t>Provide a performance reviewer</a:t>
          </a:r>
        </a:p>
      </dgm:t>
    </dgm:pt>
    <dgm:pt modelId="{C85000AA-F92F-486C-96AD-2E2586B15E95}" type="parTrans" cxnId="{B35BAA54-38A8-432D-9455-C510756086BF}">
      <dgm:prSet/>
      <dgm:spPr/>
      <dgm:t>
        <a:bodyPr/>
        <a:lstStyle/>
        <a:p>
          <a:endParaRPr lang="en-US"/>
        </a:p>
      </dgm:t>
    </dgm:pt>
    <dgm:pt modelId="{0C42370F-2CC7-44DE-98C6-282F3285A727}" type="sibTrans" cxnId="{B35BAA54-38A8-432D-9455-C510756086BF}">
      <dgm:prSet/>
      <dgm:spPr/>
      <dgm:t>
        <a:bodyPr/>
        <a:lstStyle/>
        <a:p>
          <a:endParaRPr lang="en-US"/>
        </a:p>
      </dgm:t>
    </dgm:pt>
    <dgm:pt modelId="{4C2944A1-A927-45A2-8A16-E215BA3EA30D}">
      <dgm:prSet/>
      <dgm:spPr/>
      <dgm:t>
        <a:bodyPr/>
        <a:lstStyle/>
        <a:p>
          <a:r>
            <a:rPr lang="en-US"/>
            <a:t>Provide details regarding courses</a:t>
          </a:r>
        </a:p>
      </dgm:t>
    </dgm:pt>
    <dgm:pt modelId="{99FE4775-0A66-41AC-8C96-1B9CDEDC2FE2}" type="parTrans" cxnId="{98A82507-FC22-4EBA-83C9-6C4E46EA4CA7}">
      <dgm:prSet/>
      <dgm:spPr/>
      <dgm:t>
        <a:bodyPr/>
        <a:lstStyle/>
        <a:p>
          <a:endParaRPr lang="en-US"/>
        </a:p>
      </dgm:t>
    </dgm:pt>
    <dgm:pt modelId="{6157D73B-2A4E-4633-B3B7-3DE831D6FE8F}" type="sibTrans" cxnId="{98A82507-FC22-4EBA-83C9-6C4E46EA4CA7}">
      <dgm:prSet/>
      <dgm:spPr/>
      <dgm:t>
        <a:bodyPr/>
        <a:lstStyle/>
        <a:p>
          <a:endParaRPr lang="en-US"/>
        </a:p>
      </dgm:t>
    </dgm:pt>
    <dgm:pt modelId="{B05CCEF9-A518-42EB-B7C3-849D9ADD25F2}">
      <dgm:prSet/>
      <dgm:spPr/>
      <dgm:t>
        <a:bodyPr/>
        <a:lstStyle/>
        <a:p>
          <a:r>
            <a:rPr lang="en-US"/>
            <a:t>Provide a functional curriculum viewer</a:t>
          </a:r>
        </a:p>
      </dgm:t>
    </dgm:pt>
    <dgm:pt modelId="{8D1AAEB9-5868-47AC-BF20-F29CA4C45522}" type="parTrans" cxnId="{E51F340F-A127-4D9F-8936-6DDE15EADF80}">
      <dgm:prSet/>
      <dgm:spPr/>
      <dgm:t>
        <a:bodyPr/>
        <a:lstStyle/>
        <a:p>
          <a:endParaRPr lang="en-US"/>
        </a:p>
      </dgm:t>
    </dgm:pt>
    <dgm:pt modelId="{FE0E3BF0-3320-4EE7-B39F-9109392C5B70}" type="sibTrans" cxnId="{E51F340F-A127-4D9F-8936-6DDE15EADF80}">
      <dgm:prSet/>
      <dgm:spPr/>
      <dgm:t>
        <a:bodyPr/>
        <a:lstStyle/>
        <a:p>
          <a:endParaRPr lang="en-US"/>
        </a:p>
      </dgm:t>
    </dgm:pt>
    <dgm:pt modelId="{2DDD4343-DFF6-4B50-943B-EEE118F3664C}" type="pres">
      <dgm:prSet presAssocID="{FAD7133A-9938-4424-A948-AA453A8B0576}" presName="root" presStyleCnt="0">
        <dgm:presLayoutVars>
          <dgm:dir/>
          <dgm:resizeHandles val="exact"/>
        </dgm:presLayoutVars>
      </dgm:prSet>
      <dgm:spPr/>
    </dgm:pt>
    <dgm:pt modelId="{D751F43E-DECD-4D49-8B87-7873A8D371EE}" type="pres">
      <dgm:prSet presAssocID="{15D84FE3-BAC0-41B5-8F14-0D4007A0E173}" presName="compNode" presStyleCnt="0"/>
      <dgm:spPr/>
    </dgm:pt>
    <dgm:pt modelId="{08B02218-FE19-468D-9D69-8A0C91E59C17}" type="pres">
      <dgm:prSet presAssocID="{15D84FE3-BAC0-41B5-8F14-0D4007A0E1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0C204A58-D201-420F-952C-8965B7DC10A8}" type="pres">
      <dgm:prSet presAssocID="{15D84FE3-BAC0-41B5-8F14-0D4007A0E173}" presName="spaceRect" presStyleCnt="0"/>
      <dgm:spPr/>
    </dgm:pt>
    <dgm:pt modelId="{A70CE6E6-7109-470C-B7D9-CDB67F54D0D6}" type="pres">
      <dgm:prSet presAssocID="{15D84FE3-BAC0-41B5-8F14-0D4007A0E173}" presName="textRect" presStyleLbl="revTx" presStyleIdx="0" presStyleCnt="4">
        <dgm:presLayoutVars>
          <dgm:chMax val="1"/>
          <dgm:chPref val="1"/>
        </dgm:presLayoutVars>
      </dgm:prSet>
      <dgm:spPr/>
    </dgm:pt>
    <dgm:pt modelId="{95987A65-54E2-4861-8E1E-2FB67264D1CD}" type="pres">
      <dgm:prSet presAssocID="{A92B9F0C-5ADA-4FFC-9270-043C0DCA6D48}" presName="sibTrans" presStyleCnt="0"/>
      <dgm:spPr/>
    </dgm:pt>
    <dgm:pt modelId="{C4D6F9AF-0715-400A-91B6-2FE60F51AF63}" type="pres">
      <dgm:prSet presAssocID="{33A66A15-2E51-4897-84A7-2698F2C401C7}" presName="compNode" presStyleCnt="0"/>
      <dgm:spPr/>
    </dgm:pt>
    <dgm:pt modelId="{4BF9FA74-4B89-49CE-820C-C5FCBAE1A728}" type="pres">
      <dgm:prSet presAssocID="{33A66A15-2E51-4897-84A7-2698F2C401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BF68BFE-DC1D-4219-BFE8-78A56590DD7A}" type="pres">
      <dgm:prSet presAssocID="{33A66A15-2E51-4897-84A7-2698F2C401C7}" presName="spaceRect" presStyleCnt="0"/>
      <dgm:spPr/>
    </dgm:pt>
    <dgm:pt modelId="{42230350-34D4-4BFD-BB16-B799EFE4BA81}" type="pres">
      <dgm:prSet presAssocID="{33A66A15-2E51-4897-84A7-2698F2C401C7}" presName="textRect" presStyleLbl="revTx" presStyleIdx="1" presStyleCnt="4">
        <dgm:presLayoutVars>
          <dgm:chMax val="1"/>
          <dgm:chPref val="1"/>
        </dgm:presLayoutVars>
      </dgm:prSet>
      <dgm:spPr/>
    </dgm:pt>
    <dgm:pt modelId="{663C5D32-50DC-4070-886E-D0600761182C}" type="pres">
      <dgm:prSet presAssocID="{0C42370F-2CC7-44DE-98C6-282F3285A727}" presName="sibTrans" presStyleCnt="0"/>
      <dgm:spPr/>
    </dgm:pt>
    <dgm:pt modelId="{80D4083F-3E79-4767-B6B0-93EC2E6B7578}" type="pres">
      <dgm:prSet presAssocID="{4C2944A1-A927-45A2-8A16-E215BA3EA30D}" presName="compNode" presStyleCnt="0"/>
      <dgm:spPr/>
    </dgm:pt>
    <dgm:pt modelId="{528B8BF3-2B2D-49EB-AA15-FCB505D9E9B1}" type="pres">
      <dgm:prSet presAssocID="{4C2944A1-A927-45A2-8A16-E215BA3EA3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8D9E2B43-7F0B-424E-91A6-662D9D1EAE17}" type="pres">
      <dgm:prSet presAssocID="{4C2944A1-A927-45A2-8A16-E215BA3EA30D}" presName="spaceRect" presStyleCnt="0"/>
      <dgm:spPr/>
    </dgm:pt>
    <dgm:pt modelId="{BB3033AF-BAE9-4BE2-8BA0-19FA359E1982}" type="pres">
      <dgm:prSet presAssocID="{4C2944A1-A927-45A2-8A16-E215BA3EA30D}" presName="textRect" presStyleLbl="revTx" presStyleIdx="2" presStyleCnt="4">
        <dgm:presLayoutVars>
          <dgm:chMax val="1"/>
          <dgm:chPref val="1"/>
        </dgm:presLayoutVars>
      </dgm:prSet>
      <dgm:spPr/>
    </dgm:pt>
    <dgm:pt modelId="{AF639B11-766C-4139-ABD1-407034662937}" type="pres">
      <dgm:prSet presAssocID="{6157D73B-2A4E-4633-B3B7-3DE831D6FE8F}" presName="sibTrans" presStyleCnt="0"/>
      <dgm:spPr/>
    </dgm:pt>
    <dgm:pt modelId="{188DDFDF-E9E2-4A1A-A42D-74221AA9B87E}" type="pres">
      <dgm:prSet presAssocID="{B05CCEF9-A518-42EB-B7C3-849D9ADD25F2}" presName="compNode" presStyleCnt="0"/>
      <dgm:spPr/>
    </dgm:pt>
    <dgm:pt modelId="{60892D53-0796-454B-8BF2-DE6C4EBEC8BC}" type="pres">
      <dgm:prSet presAssocID="{B05CCEF9-A518-42EB-B7C3-849D9ADD25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6AE22CA0-1FCE-4277-8B8E-0CF04B874E63}" type="pres">
      <dgm:prSet presAssocID="{B05CCEF9-A518-42EB-B7C3-849D9ADD25F2}" presName="spaceRect" presStyleCnt="0"/>
      <dgm:spPr/>
    </dgm:pt>
    <dgm:pt modelId="{27E408D9-1970-4D37-B697-E7311CF154E8}" type="pres">
      <dgm:prSet presAssocID="{B05CCEF9-A518-42EB-B7C3-849D9ADD25F2}" presName="textRect" presStyleLbl="revTx" presStyleIdx="3" presStyleCnt="4">
        <dgm:presLayoutVars>
          <dgm:chMax val="1"/>
          <dgm:chPref val="1"/>
        </dgm:presLayoutVars>
      </dgm:prSet>
      <dgm:spPr/>
    </dgm:pt>
  </dgm:ptLst>
  <dgm:cxnLst>
    <dgm:cxn modelId="{98A82507-FC22-4EBA-83C9-6C4E46EA4CA7}" srcId="{FAD7133A-9938-4424-A948-AA453A8B0576}" destId="{4C2944A1-A927-45A2-8A16-E215BA3EA30D}" srcOrd="2" destOrd="0" parTransId="{99FE4775-0A66-41AC-8C96-1B9CDEDC2FE2}" sibTransId="{6157D73B-2A4E-4633-B3B7-3DE831D6FE8F}"/>
    <dgm:cxn modelId="{E51F340F-A127-4D9F-8936-6DDE15EADF80}" srcId="{FAD7133A-9938-4424-A948-AA453A8B0576}" destId="{B05CCEF9-A518-42EB-B7C3-849D9ADD25F2}" srcOrd="3" destOrd="0" parTransId="{8D1AAEB9-5868-47AC-BF20-F29CA4C45522}" sibTransId="{FE0E3BF0-3320-4EE7-B39F-9109392C5B70}"/>
    <dgm:cxn modelId="{DCA26C0F-847F-4F93-97FE-AB578C358A16}" srcId="{FAD7133A-9938-4424-A948-AA453A8B0576}" destId="{15D84FE3-BAC0-41B5-8F14-0D4007A0E173}" srcOrd="0" destOrd="0" parTransId="{984F401E-3C69-40E2-B6B1-50D0C34DD854}" sibTransId="{A92B9F0C-5ADA-4FFC-9270-043C0DCA6D48}"/>
    <dgm:cxn modelId="{14BE9832-5E7C-459E-864D-968DA44C3110}" type="presOf" srcId="{33A66A15-2E51-4897-84A7-2698F2C401C7}" destId="{42230350-34D4-4BFD-BB16-B799EFE4BA81}" srcOrd="0" destOrd="0" presId="urn:microsoft.com/office/officeart/2018/2/layout/IconLabelList"/>
    <dgm:cxn modelId="{84E9FE53-EA80-42C2-8B3D-A9E2C5EDDC35}" type="presOf" srcId="{15D84FE3-BAC0-41B5-8F14-0D4007A0E173}" destId="{A70CE6E6-7109-470C-B7D9-CDB67F54D0D6}" srcOrd="0" destOrd="0" presId="urn:microsoft.com/office/officeart/2018/2/layout/IconLabelList"/>
    <dgm:cxn modelId="{B35BAA54-38A8-432D-9455-C510756086BF}" srcId="{FAD7133A-9938-4424-A948-AA453A8B0576}" destId="{33A66A15-2E51-4897-84A7-2698F2C401C7}" srcOrd="1" destOrd="0" parTransId="{C85000AA-F92F-486C-96AD-2E2586B15E95}" sibTransId="{0C42370F-2CC7-44DE-98C6-282F3285A727}"/>
    <dgm:cxn modelId="{7A618187-BE88-424A-A314-20F66634153C}" type="presOf" srcId="{B05CCEF9-A518-42EB-B7C3-849D9ADD25F2}" destId="{27E408D9-1970-4D37-B697-E7311CF154E8}" srcOrd="0" destOrd="0" presId="urn:microsoft.com/office/officeart/2018/2/layout/IconLabelList"/>
    <dgm:cxn modelId="{FA9E788D-D2B1-4CC4-9E1E-8941D65E3AB5}" type="presOf" srcId="{FAD7133A-9938-4424-A948-AA453A8B0576}" destId="{2DDD4343-DFF6-4B50-943B-EEE118F3664C}" srcOrd="0" destOrd="0" presId="urn:microsoft.com/office/officeart/2018/2/layout/IconLabelList"/>
    <dgm:cxn modelId="{EAA4B3FC-698D-4EAB-827C-090C39E0C931}" type="presOf" srcId="{4C2944A1-A927-45A2-8A16-E215BA3EA30D}" destId="{BB3033AF-BAE9-4BE2-8BA0-19FA359E1982}" srcOrd="0" destOrd="0" presId="urn:microsoft.com/office/officeart/2018/2/layout/IconLabelList"/>
    <dgm:cxn modelId="{46386615-FAE2-4D7F-95A2-A574FE43514E}" type="presParOf" srcId="{2DDD4343-DFF6-4B50-943B-EEE118F3664C}" destId="{D751F43E-DECD-4D49-8B87-7873A8D371EE}" srcOrd="0" destOrd="0" presId="urn:microsoft.com/office/officeart/2018/2/layout/IconLabelList"/>
    <dgm:cxn modelId="{1F493BA0-E2DF-443D-8F77-C06024872CB6}" type="presParOf" srcId="{D751F43E-DECD-4D49-8B87-7873A8D371EE}" destId="{08B02218-FE19-468D-9D69-8A0C91E59C17}" srcOrd="0" destOrd="0" presId="urn:microsoft.com/office/officeart/2018/2/layout/IconLabelList"/>
    <dgm:cxn modelId="{BA4632AD-58F0-4823-B1A5-CAE9E2CDA4E4}" type="presParOf" srcId="{D751F43E-DECD-4D49-8B87-7873A8D371EE}" destId="{0C204A58-D201-420F-952C-8965B7DC10A8}" srcOrd="1" destOrd="0" presId="urn:microsoft.com/office/officeart/2018/2/layout/IconLabelList"/>
    <dgm:cxn modelId="{32F263C6-2644-4189-A3E6-AD88328B7D3D}" type="presParOf" srcId="{D751F43E-DECD-4D49-8B87-7873A8D371EE}" destId="{A70CE6E6-7109-470C-B7D9-CDB67F54D0D6}" srcOrd="2" destOrd="0" presId="urn:microsoft.com/office/officeart/2018/2/layout/IconLabelList"/>
    <dgm:cxn modelId="{F0347EEA-2661-450E-8E48-F68168257BBB}" type="presParOf" srcId="{2DDD4343-DFF6-4B50-943B-EEE118F3664C}" destId="{95987A65-54E2-4861-8E1E-2FB67264D1CD}" srcOrd="1" destOrd="0" presId="urn:microsoft.com/office/officeart/2018/2/layout/IconLabelList"/>
    <dgm:cxn modelId="{C2ADD635-B65C-47B6-83E1-DF7750AE2C31}" type="presParOf" srcId="{2DDD4343-DFF6-4B50-943B-EEE118F3664C}" destId="{C4D6F9AF-0715-400A-91B6-2FE60F51AF63}" srcOrd="2" destOrd="0" presId="urn:microsoft.com/office/officeart/2018/2/layout/IconLabelList"/>
    <dgm:cxn modelId="{02ADEBCF-3CEE-4947-88A7-E2DDA227F31D}" type="presParOf" srcId="{C4D6F9AF-0715-400A-91B6-2FE60F51AF63}" destId="{4BF9FA74-4B89-49CE-820C-C5FCBAE1A728}" srcOrd="0" destOrd="0" presId="urn:microsoft.com/office/officeart/2018/2/layout/IconLabelList"/>
    <dgm:cxn modelId="{2DA40AF8-6D1D-4096-BE5A-27A3DED81751}" type="presParOf" srcId="{C4D6F9AF-0715-400A-91B6-2FE60F51AF63}" destId="{DBF68BFE-DC1D-4219-BFE8-78A56590DD7A}" srcOrd="1" destOrd="0" presId="urn:microsoft.com/office/officeart/2018/2/layout/IconLabelList"/>
    <dgm:cxn modelId="{9BA84D6C-2816-4F02-A9C8-81BA266D9C01}" type="presParOf" srcId="{C4D6F9AF-0715-400A-91B6-2FE60F51AF63}" destId="{42230350-34D4-4BFD-BB16-B799EFE4BA81}" srcOrd="2" destOrd="0" presId="urn:microsoft.com/office/officeart/2018/2/layout/IconLabelList"/>
    <dgm:cxn modelId="{22890DCA-D2B2-462D-B709-561F63FA9ED4}" type="presParOf" srcId="{2DDD4343-DFF6-4B50-943B-EEE118F3664C}" destId="{663C5D32-50DC-4070-886E-D0600761182C}" srcOrd="3" destOrd="0" presId="urn:microsoft.com/office/officeart/2018/2/layout/IconLabelList"/>
    <dgm:cxn modelId="{4631A8B5-BD4E-4F05-85F6-388AEF0C7367}" type="presParOf" srcId="{2DDD4343-DFF6-4B50-943B-EEE118F3664C}" destId="{80D4083F-3E79-4767-B6B0-93EC2E6B7578}" srcOrd="4" destOrd="0" presId="urn:microsoft.com/office/officeart/2018/2/layout/IconLabelList"/>
    <dgm:cxn modelId="{941BC7F2-EBFE-4AEC-997C-63BB297F9F0E}" type="presParOf" srcId="{80D4083F-3E79-4767-B6B0-93EC2E6B7578}" destId="{528B8BF3-2B2D-49EB-AA15-FCB505D9E9B1}" srcOrd="0" destOrd="0" presId="urn:microsoft.com/office/officeart/2018/2/layout/IconLabelList"/>
    <dgm:cxn modelId="{EB901365-AF2E-46B4-B098-2D04528B7821}" type="presParOf" srcId="{80D4083F-3E79-4767-B6B0-93EC2E6B7578}" destId="{8D9E2B43-7F0B-424E-91A6-662D9D1EAE17}" srcOrd="1" destOrd="0" presId="urn:microsoft.com/office/officeart/2018/2/layout/IconLabelList"/>
    <dgm:cxn modelId="{9AF05B2E-456F-474C-B6A7-EC4465FEF1CB}" type="presParOf" srcId="{80D4083F-3E79-4767-B6B0-93EC2E6B7578}" destId="{BB3033AF-BAE9-4BE2-8BA0-19FA359E1982}" srcOrd="2" destOrd="0" presId="urn:microsoft.com/office/officeart/2018/2/layout/IconLabelList"/>
    <dgm:cxn modelId="{CFE4E4E6-E5B7-4FFA-9467-1260A945BC74}" type="presParOf" srcId="{2DDD4343-DFF6-4B50-943B-EEE118F3664C}" destId="{AF639B11-766C-4139-ABD1-407034662937}" srcOrd="5" destOrd="0" presId="urn:microsoft.com/office/officeart/2018/2/layout/IconLabelList"/>
    <dgm:cxn modelId="{CC692199-B3AB-43E8-AC1F-087701E3CE14}" type="presParOf" srcId="{2DDD4343-DFF6-4B50-943B-EEE118F3664C}" destId="{188DDFDF-E9E2-4A1A-A42D-74221AA9B87E}" srcOrd="6" destOrd="0" presId="urn:microsoft.com/office/officeart/2018/2/layout/IconLabelList"/>
    <dgm:cxn modelId="{4613E566-BD92-4533-A586-36BF044C69F3}" type="presParOf" srcId="{188DDFDF-E9E2-4A1A-A42D-74221AA9B87E}" destId="{60892D53-0796-454B-8BF2-DE6C4EBEC8BC}" srcOrd="0" destOrd="0" presId="urn:microsoft.com/office/officeart/2018/2/layout/IconLabelList"/>
    <dgm:cxn modelId="{83BB7558-3499-4A3A-AE42-2A3F68C7A2F0}" type="presParOf" srcId="{188DDFDF-E9E2-4A1A-A42D-74221AA9B87E}" destId="{6AE22CA0-1FCE-4277-8B8E-0CF04B874E63}" srcOrd="1" destOrd="0" presId="urn:microsoft.com/office/officeart/2018/2/layout/IconLabelList"/>
    <dgm:cxn modelId="{3F80BC25-A74B-4004-B788-4E370355BCA1}" type="presParOf" srcId="{188DDFDF-E9E2-4A1A-A42D-74221AA9B87E}" destId="{27E408D9-1970-4D37-B697-E7311CF154E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1D18A-23DE-4BEA-8EFE-CA22F5C246A3}">
      <dsp:nvSpPr>
        <dsp:cNvPr id="0" name=""/>
        <dsp:cNvSpPr/>
      </dsp:nvSpPr>
      <dsp:spPr>
        <a:xfrm>
          <a:off x="0" y="2053"/>
          <a:ext cx="10553700" cy="93108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E77D1-86F2-4052-8265-5DF9FDFE591F}">
      <dsp:nvSpPr>
        <dsp:cNvPr id="0" name=""/>
        <dsp:cNvSpPr/>
      </dsp:nvSpPr>
      <dsp:spPr>
        <a:xfrm>
          <a:off x="281653" y="211547"/>
          <a:ext cx="512597" cy="512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33A5CB-E3F1-4256-BAFE-B674CC45DAA7}">
      <dsp:nvSpPr>
        <dsp:cNvPr id="0" name=""/>
        <dsp:cNvSpPr/>
      </dsp:nvSpPr>
      <dsp:spPr>
        <a:xfrm>
          <a:off x="1075903" y="2053"/>
          <a:ext cx="9461227" cy="96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9" tIns="101619" rIns="101619" bIns="101619" numCol="1" spcCol="1270" anchor="ctr" anchorCtr="0">
          <a:noAutofit/>
        </a:bodyPr>
        <a:lstStyle/>
        <a:p>
          <a:pPr marL="0" lvl="0" indent="0" algn="l" defTabSz="622300">
            <a:lnSpc>
              <a:spcPct val="90000"/>
            </a:lnSpc>
            <a:spcBef>
              <a:spcPct val="0"/>
            </a:spcBef>
            <a:spcAft>
              <a:spcPct val="35000"/>
            </a:spcAft>
            <a:buNone/>
          </a:pPr>
          <a:r>
            <a:rPr lang="en-US" sz="1400" kern="1200"/>
            <a:t>Some colleges lack the resources necessary to assist students in effectively planning their academic lives. Free apps handle functions such as GPA computation, but they lack features such as storing and organizing courses taken so that the user may see their academic progress at a glance.</a:t>
          </a:r>
        </a:p>
      </dsp:txBody>
      <dsp:txXfrm>
        <a:off x="1075903" y="2053"/>
        <a:ext cx="9461227" cy="960181"/>
      </dsp:txXfrm>
    </dsp:sp>
    <dsp:sp modelId="{FBB53162-1B60-4D75-BEA6-53B746EEB4F9}">
      <dsp:nvSpPr>
        <dsp:cNvPr id="0" name=""/>
        <dsp:cNvSpPr/>
      </dsp:nvSpPr>
      <dsp:spPr>
        <a:xfrm>
          <a:off x="0" y="1202279"/>
          <a:ext cx="10553700" cy="93108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E98E5-FF61-488D-9729-2D9EEF1A2EF8}">
      <dsp:nvSpPr>
        <dsp:cNvPr id="0" name=""/>
        <dsp:cNvSpPr/>
      </dsp:nvSpPr>
      <dsp:spPr>
        <a:xfrm>
          <a:off x="281653" y="1411773"/>
          <a:ext cx="512597" cy="512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F5BEC1-40E3-4142-9B47-32704722C9B3}">
      <dsp:nvSpPr>
        <dsp:cNvPr id="0" name=""/>
        <dsp:cNvSpPr/>
      </dsp:nvSpPr>
      <dsp:spPr>
        <a:xfrm>
          <a:off x="1075903" y="1202279"/>
          <a:ext cx="9461227" cy="96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9" tIns="101619" rIns="101619" bIns="101619" numCol="1" spcCol="1270" anchor="ctr" anchorCtr="0">
          <a:noAutofit/>
        </a:bodyPr>
        <a:lstStyle/>
        <a:p>
          <a:pPr marL="0" lvl="0" indent="0" algn="l" defTabSz="622300">
            <a:lnSpc>
              <a:spcPct val="90000"/>
            </a:lnSpc>
            <a:spcBef>
              <a:spcPct val="0"/>
            </a:spcBef>
            <a:spcAft>
              <a:spcPct val="35000"/>
            </a:spcAft>
            <a:buNone/>
          </a:pPr>
          <a:r>
            <a:rPr lang="en-US" sz="1400" kern="1200"/>
            <a:t>There are also tools to see feedback from professors with whom the students would like to take a class, but these tools often do not provide specific feedback based on a certain course and section. </a:t>
          </a:r>
        </a:p>
      </dsp:txBody>
      <dsp:txXfrm>
        <a:off x="1075903" y="1202279"/>
        <a:ext cx="9461227" cy="960181"/>
      </dsp:txXfrm>
    </dsp:sp>
    <dsp:sp modelId="{1358DD5C-4793-48FE-B666-4D649638AEF0}">
      <dsp:nvSpPr>
        <dsp:cNvPr id="0" name=""/>
        <dsp:cNvSpPr/>
      </dsp:nvSpPr>
      <dsp:spPr>
        <a:xfrm>
          <a:off x="0" y="2402506"/>
          <a:ext cx="10553700" cy="93108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90480-1643-4D8E-AB70-DD876D54B47F}">
      <dsp:nvSpPr>
        <dsp:cNvPr id="0" name=""/>
        <dsp:cNvSpPr/>
      </dsp:nvSpPr>
      <dsp:spPr>
        <a:xfrm>
          <a:off x="281928" y="2612000"/>
          <a:ext cx="512597" cy="5120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643002-7578-4569-B3C9-5D5A8A9725B0}">
      <dsp:nvSpPr>
        <dsp:cNvPr id="0" name=""/>
        <dsp:cNvSpPr/>
      </dsp:nvSpPr>
      <dsp:spPr>
        <a:xfrm>
          <a:off x="1076454" y="2402506"/>
          <a:ext cx="9443606" cy="96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9" tIns="101619" rIns="101619" bIns="101619" numCol="1" spcCol="1270" anchor="ctr" anchorCtr="0">
          <a:noAutofit/>
        </a:bodyPr>
        <a:lstStyle/>
        <a:p>
          <a:pPr marL="0" lvl="0" indent="0" algn="l" defTabSz="622300">
            <a:lnSpc>
              <a:spcPct val="90000"/>
            </a:lnSpc>
            <a:spcBef>
              <a:spcPct val="0"/>
            </a:spcBef>
            <a:spcAft>
              <a:spcPct val="35000"/>
            </a:spcAft>
            <a:buNone/>
          </a:pPr>
          <a:r>
            <a:rPr lang="en-US" sz="1400" kern="1200"/>
            <a:t>Finally, many students want to compare their performance to that of their classmates in order to determine if they are on track throughout their academic careers. However, there is no publicly available platform that allows us to extrapolate data from persons who have taken the same courses as the student anonymously.</a:t>
          </a:r>
        </a:p>
      </dsp:txBody>
      <dsp:txXfrm>
        <a:off x="1076454" y="2402506"/>
        <a:ext cx="9443606" cy="960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02218-FE19-468D-9D69-8A0C91E59C17}">
      <dsp:nvSpPr>
        <dsp:cNvPr id="0" name=""/>
        <dsp:cNvSpPr/>
      </dsp:nvSpPr>
      <dsp:spPr>
        <a:xfrm>
          <a:off x="1155663" y="709927"/>
          <a:ext cx="933098" cy="933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0CE6E6-7109-470C-B7D9-CDB67F54D0D6}">
      <dsp:nvSpPr>
        <dsp:cNvPr id="0" name=""/>
        <dsp:cNvSpPr/>
      </dsp:nvSpPr>
      <dsp:spPr>
        <a:xfrm>
          <a:off x="585436" y="1934813"/>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Provide a unique user system</a:t>
          </a:r>
        </a:p>
      </dsp:txBody>
      <dsp:txXfrm>
        <a:off x="585436" y="1934813"/>
        <a:ext cx="2073553" cy="720000"/>
      </dsp:txXfrm>
    </dsp:sp>
    <dsp:sp modelId="{4BF9FA74-4B89-49CE-820C-C5FCBAE1A728}">
      <dsp:nvSpPr>
        <dsp:cNvPr id="0" name=""/>
        <dsp:cNvSpPr/>
      </dsp:nvSpPr>
      <dsp:spPr>
        <a:xfrm>
          <a:off x="3592088" y="709927"/>
          <a:ext cx="933098" cy="933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230350-34D4-4BFD-BB16-B799EFE4BA81}">
      <dsp:nvSpPr>
        <dsp:cNvPr id="0" name=""/>
        <dsp:cNvSpPr/>
      </dsp:nvSpPr>
      <dsp:spPr>
        <a:xfrm>
          <a:off x="3021860" y="1934813"/>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Provide a performance reviewer</a:t>
          </a:r>
        </a:p>
      </dsp:txBody>
      <dsp:txXfrm>
        <a:off x="3021860" y="1934813"/>
        <a:ext cx="2073553" cy="720000"/>
      </dsp:txXfrm>
    </dsp:sp>
    <dsp:sp modelId="{528B8BF3-2B2D-49EB-AA15-FCB505D9E9B1}">
      <dsp:nvSpPr>
        <dsp:cNvPr id="0" name=""/>
        <dsp:cNvSpPr/>
      </dsp:nvSpPr>
      <dsp:spPr>
        <a:xfrm>
          <a:off x="6028513" y="709927"/>
          <a:ext cx="933098" cy="933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3033AF-BAE9-4BE2-8BA0-19FA359E1982}">
      <dsp:nvSpPr>
        <dsp:cNvPr id="0" name=""/>
        <dsp:cNvSpPr/>
      </dsp:nvSpPr>
      <dsp:spPr>
        <a:xfrm>
          <a:off x="5458285" y="1934813"/>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Provide details regarding courses</a:t>
          </a:r>
        </a:p>
      </dsp:txBody>
      <dsp:txXfrm>
        <a:off x="5458285" y="1934813"/>
        <a:ext cx="2073553" cy="720000"/>
      </dsp:txXfrm>
    </dsp:sp>
    <dsp:sp modelId="{60892D53-0796-454B-8BF2-DE6C4EBEC8BC}">
      <dsp:nvSpPr>
        <dsp:cNvPr id="0" name=""/>
        <dsp:cNvSpPr/>
      </dsp:nvSpPr>
      <dsp:spPr>
        <a:xfrm>
          <a:off x="8464937" y="709927"/>
          <a:ext cx="933098" cy="9330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E408D9-1970-4D37-B697-E7311CF154E8}">
      <dsp:nvSpPr>
        <dsp:cNvPr id="0" name=""/>
        <dsp:cNvSpPr/>
      </dsp:nvSpPr>
      <dsp:spPr>
        <a:xfrm>
          <a:off x="7894710" y="1934813"/>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Provide a functional curriculum viewer</a:t>
          </a:r>
        </a:p>
      </dsp:txBody>
      <dsp:txXfrm>
        <a:off x="7894710" y="1934813"/>
        <a:ext cx="207355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D256C-B922-4155-8D53-68DB735FC033}" type="datetimeFigureOut">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1BAB5-F398-40C6-81AE-EF129ED3C0D8}" type="slidenum">
              <a:t>‹#›</a:t>
            </a:fld>
            <a:endParaRPr lang="en-US"/>
          </a:p>
        </p:txBody>
      </p:sp>
    </p:spTree>
    <p:extLst>
      <p:ext uri="{BB962C8B-B14F-4D97-AF65-F5344CB8AC3E}">
        <p14:creationId xmlns:p14="http://schemas.microsoft.com/office/powerpoint/2010/main" val="4037611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Regarding a Unique User System: </a:t>
            </a:r>
            <a:r>
              <a:rPr lang="en-US"/>
              <a:t>We wanted to limit the amount of spammers in the system, given that we wanted the users statistics to be as accurate as possible. To achieve this we limited registration to only academic institution email addresses. A process of verification is also required.</a:t>
            </a:r>
          </a:p>
          <a:p>
            <a:endParaRPr lang="en-US">
              <a:cs typeface="Calibri"/>
            </a:endParaRPr>
          </a:p>
          <a:p>
            <a:r>
              <a:rPr lang="en-US">
                <a:cs typeface="Calibri"/>
              </a:rPr>
              <a:t>Regarding the performance reviewer. We wanted to provide a way in which users of our platform could see how their peers were performing and how their performances compared. We were able to achieve this through the use of publicly available data provided by the University, regarding grades obtained.</a:t>
            </a:r>
          </a:p>
          <a:p>
            <a:endParaRPr lang="en-US">
              <a:cs typeface="Calibri"/>
            </a:endParaRPr>
          </a:p>
          <a:p>
            <a:r>
              <a:rPr lang="en-US">
                <a:cs typeface="Calibri"/>
              </a:rPr>
              <a:t>Regarding the provision of course details: We wanted to make details such as which professors or instructors have given courses, as well as other relevant info such as student reviews, accessible and simple to find.</a:t>
            </a:r>
          </a:p>
          <a:p>
            <a:endParaRPr lang="en-US">
              <a:cs typeface="Calibri"/>
            </a:endParaRPr>
          </a:p>
          <a:p>
            <a:r>
              <a:rPr lang="en-US">
                <a:cs typeface="Calibri"/>
              </a:rPr>
              <a:t>Regarding a functional curriculum viewer:   By providiing users with a curriculum viewer, we are providing them with an easy way to keep track of their academic progress in a persistent and accesible way.</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ED1BAB5-F398-40C6-81AE-EF129ED3C0D8}" type="slidenum">
              <a:t>4</a:t>
            </a:fld>
            <a:endParaRPr lang="en-US"/>
          </a:p>
        </p:txBody>
      </p:sp>
    </p:spTree>
    <p:extLst>
      <p:ext uri="{BB962C8B-B14F-4D97-AF65-F5344CB8AC3E}">
        <p14:creationId xmlns:p14="http://schemas.microsoft.com/office/powerpoint/2010/main" val="111270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for the user to be able to use our application, they will need a device that can connect to the internet and has a web browser. However, from the owner's perspective, given that in the future, the application is expected to be utilized for many colleges it is highly likely that there will be many users connected simultaneously. As a result, the server must be capable of load balancing.</a:t>
            </a:r>
          </a:p>
          <a:p>
            <a:endParaRPr lang="en-US"/>
          </a:p>
          <a:p>
            <a:r>
              <a:rPr lang="en-US" sz="1200" b="0" i="0" u="none" strike="noStrike" kern="1200">
                <a:solidFill>
                  <a:schemeClr val="tx1"/>
                </a:solidFill>
                <a:effectLst/>
                <a:latin typeface="+mn-lt"/>
                <a:ea typeface="+mn-ea"/>
                <a:cs typeface="+mn-cs"/>
              </a:rPr>
              <a:t>AWS appears to be a plausible choice for us based on our research, as the hosting fee will be proportional to the amount of use, and they have servers in several regions around the world, allowing users to connect to the nearest availability zone. </a:t>
            </a:r>
          </a:p>
          <a:p>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Additionally, in order to increase application performance and save money, the majority of requested data can be cached on the server utilizing AWS caching techniques (such as Redis), so that the information does not have to be looked up in the database all of the time.</a:t>
            </a:r>
          </a:p>
          <a:p>
            <a:endParaRPr lang="en-PR"/>
          </a:p>
          <a:p>
            <a:r>
              <a:rPr lang="en-US"/>
              <a:t>When a user connects to the app and is redirected to the website by connecting to the nearest availability zone, it's very likely that some data about their university is already in the server cache, because users from a specific geographic location are more interested in learning about a university that is closer to them.</a:t>
            </a:r>
            <a:endParaRPr lang="en-PR"/>
          </a:p>
        </p:txBody>
      </p:sp>
      <p:sp>
        <p:nvSpPr>
          <p:cNvPr id="4" name="Slide Number Placeholder 3"/>
          <p:cNvSpPr>
            <a:spLocks noGrp="1"/>
          </p:cNvSpPr>
          <p:nvPr>
            <p:ph type="sldNum" sz="quarter" idx="5"/>
          </p:nvPr>
        </p:nvSpPr>
        <p:spPr/>
        <p:txBody>
          <a:bodyPr/>
          <a:lstStyle/>
          <a:p>
            <a:fld id="{6ED1BAB5-F398-40C6-81AE-EF129ED3C0D8}" type="slidenum">
              <a:rPr lang="en-PR" smtClean="0"/>
              <a:t>5</a:t>
            </a:fld>
            <a:endParaRPr lang="en-PR"/>
          </a:p>
        </p:txBody>
      </p:sp>
    </p:spTree>
    <p:extLst>
      <p:ext uri="{BB962C8B-B14F-4D97-AF65-F5344CB8AC3E}">
        <p14:creationId xmlns:p14="http://schemas.microsoft.com/office/powerpoint/2010/main" val="41645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R"/>
          </a:p>
        </p:txBody>
      </p:sp>
      <p:sp>
        <p:nvSpPr>
          <p:cNvPr id="4" name="Slide Number Placeholder 3"/>
          <p:cNvSpPr>
            <a:spLocks noGrp="1"/>
          </p:cNvSpPr>
          <p:nvPr>
            <p:ph type="sldNum" sz="quarter" idx="5"/>
          </p:nvPr>
        </p:nvSpPr>
        <p:spPr/>
        <p:txBody>
          <a:bodyPr/>
          <a:lstStyle/>
          <a:p>
            <a:fld id="{6ED1BAB5-F398-40C6-81AE-EF129ED3C0D8}" type="slidenum">
              <a:rPr lang="en-PR" smtClean="0"/>
              <a:t>6</a:t>
            </a:fld>
            <a:endParaRPr lang="en-PR"/>
          </a:p>
        </p:txBody>
      </p:sp>
    </p:spTree>
    <p:extLst>
      <p:ext uri="{BB962C8B-B14F-4D97-AF65-F5344CB8AC3E}">
        <p14:creationId xmlns:p14="http://schemas.microsoft.com/office/powerpoint/2010/main" val="248553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20614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44826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68299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2568704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34589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5787805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6697027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36622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408910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48882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0423997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753919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62188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313769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01980306"/>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7.xml"/><Relationship Id="rId1" Type="http://schemas.openxmlformats.org/officeDocument/2006/relationships/video" Target="https://www.youtube.com/embed/ii8QUuAyOAI?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5" name="Picture 5" descr="A picture containing text, clipart&#10;&#10;Description automatically generated">
            <a:extLst>
              <a:ext uri="{FF2B5EF4-FFF2-40B4-BE49-F238E27FC236}">
                <a16:creationId xmlns:a16="http://schemas.microsoft.com/office/drawing/2014/main" id="{143485FF-20E8-8AC7-3AD3-4C59AB48767D}"/>
              </a:ext>
            </a:extLst>
          </p:cNvPr>
          <p:cNvPicPr>
            <a:picLocks noChangeAspect="1"/>
          </p:cNvPicPr>
          <p:nvPr/>
        </p:nvPicPr>
        <p:blipFill>
          <a:blip r:embed="rId3"/>
          <a:stretch>
            <a:fillRect/>
          </a:stretch>
        </p:blipFill>
        <p:spPr>
          <a:xfrm>
            <a:off x="682084" y="3512076"/>
            <a:ext cx="6766931" cy="595848"/>
          </a:xfrm>
          <a:prstGeom prst="rect">
            <a:avLst/>
          </a:prstGeom>
        </p:spPr>
      </p:pic>
      <p:sp>
        <p:nvSpPr>
          <p:cNvPr id="6" name="TextBox 5">
            <a:extLst>
              <a:ext uri="{FF2B5EF4-FFF2-40B4-BE49-F238E27FC236}">
                <a16:creationId xmlns:a16="http://schemas.microsoft.com/office/drawing/2014/main" id="{588BF317-72BA-16FD-6B04-AF85AD1BCC36}"/>
              </a:ext>
            </a:extLst>
          </p:cNvPr>
          <p:cNvSpPr txBox="1"/>
          <p:nvPr/>
        </p:nvSpPr>
        <p:spPr>
          <a:xfrm>
            <a:off x="579864" y="4269058"/>
            <a:ext cx="46110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Presentation for Capstone Project</a:t>
            </a:r>
          </a:p>
        </p:txBody>
      </p:sp>
      <p:sp>
        <p:nvSpPr>
          <p:cNvPr id="15" name="TextBox 14">
            <a:extLst>
              <a:ext uri="{FF2B5EF4-FFF2-40B4-BE49-F238E27FC236}">
                <a16:creationId xmlns:a16="http://schemas.microsoft.com/office/drawing/2014/main" id="{60E1A2E2-1FC4-57B7-1579-ED37C70E9CB7}"/>
              </a:ext>
            </a:extLst>
          </p:cNvPr>
          <p:cNvSpPr txBox="1"/>
          <p:nvPr/>
        </p:nvSpPr>
        <p:spPr>
          <a:xfrm>
            <a:off x="579864" y="4603594"/>
            <a:ext cx="46110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Professor: Dr. Marko Schütz-Schmuck</a:t>
            </a:r>
            <a:endParaRPr lang="en-US" u="sng"/>
          </a:p>
        </p:txBody>
      </p:sp>
      <p:sp>
        <p:nvSpPr>
          <p:cNvPr id="3" name="Slide Number Placeholder 2">
            <a:extLst>
              <a:ext uri="{FF2B5EF4-FFF2-40B4-BE49-F238E27FC236}">
                <a16:creationId xmlns:a16="http://schemas.microsoft.com/office/drawing/2014/main" id="{0A713AE1-3418-432E-81FA-FDA2C1ADD069}"/>
              </a:ext>
            </a:extLst>
          </p:cNvPr>
          <p:cNvSpPr>
            <a:spLocks noGrp="1"/>
          </p:cNvSpPr>
          <p:nvPr>
            <p:ph type="sldNum" sz="quarter" idx="12"/>
          </p:nvPr>
        </p:nvSpPr>
        <p:spPr/>
        <p:txBody>
          <a:bodyPr/>
          <a:lstStyle/>
          <a:p>
            <a:fld id="{D57F1E4F-1CFF-5643-939E-217C01CDF565}" type="slidenum">
              <a:rPr lang="en-US" dirty="0"/>
              <a:pPr/>
              <a:t>1</a:t>
            </a:fld>
            <a:endParaRPr lang="en-US"/>
          </a:p>
        </p:txBody>
      </p:sp>
    </p:spTree>
    <p:extLst>
      <p:ext uri="{BB962C8B-B14F-4D97-AF65-F5344CB8AC3E}">
        <p14:creationId xmlns:p14="http://schemas.microsoft.com/office/powerpoint/2010/main" val="250157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E61B-381C-3973-9549-1178C6752139}"/>
              </a:ext>
            </a:extLst>
          </p:cNvPr>
          <p:cNvSpPr>
            <a:spLocks noGrp="1"/>
          </p:cNvSpPr>
          <p:nvPr>
            <p:ph type="title"/>
          </p:nvPr>
        </p:nvSpPr>
        <p:spPr/>
        <p:txBody>
          <a:bodyPr vert="horz" lIns="91440" tIns="45720" rIns="91440" bIns="45720" rtlCol="0" anchor="ctr">
            <a:noAutofit/>
          </a:bodyPr>
          <a:lstStyle/>
          <a:p>
            <a:r>
              <a:rPr lang="en-US" sz="6000"/>
              <a:t>Questions?</a:t>
            </a:r>
          </a:p>
        </p:txBody>
      </p:sp>
      <p:sp>
        <p:nvSpPr>
          <p:cNvPr id="4" name="Slide Number Placeholder 3">
            <a:extLst>
              <a:ext uri="{FF2B5EF4-FFF2-40B4-BE49-F238E27FC236}">
                <a16:creationId xmlns:a16="http://schemas.microsoft.com/office/drawing/2014/main" id="{A8E2ED78-3E4D-E39A-79A6-370474365459}"/>
              </a:ext>
            </a:extLst>
          </p:cNvPr>
          <p:cNvSpPr>
            <a:spLocks noGrp="1"/>
          </p:cNvSpPr>
          <p:nvPr>
            <p:ph type="sldNum" sz="quarter" idx="12"/>
          </p:nvPr>
        </p:nvSpPr>
        <p:spPr/>
        <p:txBody>
          <a:bodyPr/>
          <a:lstStyle/>
          <a:p>
            <a:fld id="{D57F1E4F-1CFF-5643-939E-217C01CDF565}" type="slidenum">
              <a:rPr lang="en-US" dirty="0"/>
              <a:pPr/>
              <a:t>10</a:t>
            </a:fld>
            <a:endParaRPr lang="en-US"/>
          </a:p>
        </p:txBody>
      </p:sp>
    </p:spTree>
    <p:extLst>
      <p:ext uri="{BB962C8B-B14F-4D97-AF65-F5344CB8AC3E}">
        <p14:creationId xmlns:p14="http://schemas.microsoft.com/office/powerpoint/2010/main" val="142288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267A93-25CF-6C4C-AF26-AD9B15A2E98C}"/>
              </a:ext>
            </a:extLst>
          </p:cNvPr>
          <p:cNvSpPr>
            <a:spLocks noGrp="1"/>
          </p:cNvSpPr>
          <p:nvPr>
            <p:ph type="title"/>
          </p:nvPr>
        </p:nvSpPr>
        <p:spPr>
          <a:xfrm>
            <a:off x="810000" y="447188"/>
            <a:ext cx="10571998" cy="970450"/>
          </a:xfrm>
          <a:effectLst/>
        </p:spPr>
        <p:txBody>
          <a:bodyPr>
            <a:normAutofit/>
          </a:bodyPr>
          <a:lstStyle/>
          <a:p>
            <a:r>
              <a:rPr lang="en-US"/>
              <a:t>About the team</a:t>
            </a:r>
          </a:p>
        </p:txBody>
      </p:sp>
      <p:pic>
        <p:nvPicPr>
          <p:cNvPr id="6" name="Picture 6">
            <a:extLst>
              <a:ext uri="{FF2B5EF4-FFF2-40B4-BE49-F238E27FC236}">
                <a16:creationId xmlns:a16="http://schemas.microsoft.com/office/drawing/2014/main" id="{EE28614A-0B42-9CD8-76AE-58CF0607F22A}"/>
              </a:ext>
            </a:extLst>
          </p:cNvPr>
          <p:cNvPicPr>
            <a:picLocks noChangeAspect="1"/>
          </p:cNvPicPr>
          <p:nvPr/>
        </p:nvPicPr>
        <p:blipFill>
          <a:blip r:embed="rId2"/>
          <a:stretch>
            <a:fillRect/>
          </a:stretch>
        </p:blipFill>
        <p:spPr>
          <a:xfrm>
            <a:off x="497457" y="2186797"/>
            <a:ext cx="2743200" cy="2743200"/>
          </a:xfrm>
          <a:prstGeom prst="rect">
            <a:avLst/>
          </a:prstGeom>
        </p:spPr>
      </p:pic>
      <p:pic>
        <p:nvPicPr>
          <p:cNvPr id="7" name="Picture 8" descr="A picture containing person, sky, outdoor, tree&#10;&#10;Description automatically generated">
            <a:extLst>
              <a:ext uri="{FF2B5EF4-FFF2-40B4-BE49-F238E27FC236}">
                <a16:creationId xmlns:a16="http://schemas.microsoft.com/office/drawing/2014/main" id="{EAC9345D-1240-356A-D9DF-8554C457C89E}"/>
              </a:ext>
            </a:extLst>
          </p:cNvPr>
          <p:cNvPicPr>
            <a:picLocks noChangeAspect="1"/>
          </p:cNvPicPr>
          <p:nvPr/>
        </p:nvPicPr>
        <p:blipFill>
          <a:blip r:embed="rId3"/>
          <a:stretch>
            <a:fillRect/>
          </a:stretch>
        </p:blipFill>
        <p:spPr>
          <a:xfrm>
            <a:off x="4580627" y="2143664"/>
            <a:ext cx="2743200" cy="2743200"/>
          </a:xfrm>
          <a:prstGeom prst="rect">
            <a:avLst/>
          </a:prstGeom>
        </p:spPr>
      </p:pic>
      <p:sp>
        <p:nvSpPr>
          <p:cNvPr id="11" name="TextBox 10">
            <a:extLst>
              <a:ext uri="{FF2B5EF4-FFF2-40B4-BE49-F238E27FC236}">
                <a16:creationId xmlns:a16="http://schemas.microsoft.com/office/drawing/2014/main" id="{2CE07983-8224-036B-C7F6-9DA3438801A5}"/>
              </a:ext>
            </a:extLst>
          </p:cNvPr>
          <p:cNvSpPr txBox="1"/>
          <p:nvPr/>
        </p:nvSpPr>
        <p:spPr>
          <a:xfrm>
            <a:off x="932986" y="5086814"/>
            <a:ext cx="21112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Felix Dasta - INSO</a:t>
            </a:r>
          </a:p>
        </p:txBody>
      </p:sp>
      <p:sp>
        <p:nvSpPr>
          <p:cNvPr id="12" name="TextBox 11">
            <a:extLst>
              <a:ext uri="{FF2B5EF4-FFF2-40B4-BE49-F238E27FC236}">
                <a16:creationId xmlns:a16="http://schemas.microsoft.com/office/drawing/2014/main" id="{B8373FF6-F405-5570-082F-3BEBAB3BEF6D}"/>
              </a:ext>
            </a:extLst>
          </p:cNvPr>
          <p:cNvSpPr txBox="1"/>
          <p:nvPr/>
        </p:nvSpPr>
        <p:spPr>
          <a:xfrm>
            <a:off x="4529254" y="5086815"/>
            <a:ext cx="3272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Emma Hernandez - CIIC​</a:t>
            </a:r>
          </a:p>
        </p:txBody>
      </p:sp>
      <p:sp>
        <p:nvSpPr>
          <p:cNvPr id="16" name="TextBox 15">
            <a:extLst>
              <a:ext uri="{FF2B5EF4-FFF2-40B4-BE49-F238E27FC236}">
                <a16:creationId xmlns:a16="http://schemas.microsoft.com/office/drawing/2014/main" id="{72496433-8AAF-2E58-8EF7-2A1693DC5972}"/>
              </a:ext>
            </a:extLst>
          </p:cNvPr>
          <p:cNvSpPr txBox="1"/>
          <p:nvPr/>
        </p:nvSpPr>
        <p:spPr>
          <a:xfrm>
            <a:off x="8560113" y="5086815"/>
            <a:ext cx="3272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Armando Leon - INSO</a:t>
            </a:r>
          </a:p>
        </p:txBody>
      </p:sp>
      <p:pic>
        <p:nvPicPr>
          <p:cNvPr id="4" name="Picture 4">
            <a:extLst>
              <a:ext uri="{FF2B5EF4-FFF2-40B4-BE49-F238E27FC236}">
                <a16:creationId xmlns:a16="http://schemas.microsoft.com/office/drawing/2014/main" id="{BD484BA0-6C0D-DA47-0A4D-B0A71BFFB7E8}"/>
              </a:ext>
            </a:extLst>
          </p:cNvPr>
          <p:cNvPicPr>
            <a:picLocks noChangeAspect="1"/>
          </p:cNvPicPr>
          <p:nvPr/>
        </p:nvPicPr>
        <p:blipFill>
          <a:blip r:embed="rId4"/>
          <a:stretch>
            <a:fillRect/>
          </a:stretch>
        </p:blipFill>
        <p:spPr>
          <a:xfrm>
            <a:off x="8503085" y="2140907"/>
            <a:ext cx="2743200" cy="2743200"/>
          </a:xfrm>
          <a:prstGeom prst="rect">
            <a:avLst/>
          </a:prstGeom>
        </p:spPr>
      </p:pic>
      <p:sp>
        <p:nvSpPr>
          <p:cNvPr id="3" name="Slide Number Placeholder 2">
            <a:extLst>
              <a:ext uri="{FF2B5EF4-FFF2-40B4-BE49-F238E27FC236}">
                <a16:creationId xmlns:a16="http://schemas.microsoft.com/office/drawing/2014/main" id="{20C5A631-4ED3-EC4B-247A-EA5C08D7F50A}"/>
              </a:ext>
            </a:extLst>
          </p:cNvPr>
          <p:cNvSpPr>
            <a:spLocks noGrp="1"/>
          </p:cNvSpPr>
          <p:nvPr>
            <p:ph type="sldNum" sz="quarter" idx="12"/>
          </p:nvPr>
        </p:nvSpPr>
        <p:spPr/>
        <p:txBody>
          <a:bodyPr/>
          <a:lstStyle/>
          <a:p>
            <a:fld id="{D57F1E4F-1CFF-5643-939E-217C01CDF565}" type="slidenum">
              <a:rPr lang="en-US" dirty="0"/>
              <a:pPr/>
              <a:t>2</a:t>
            </a:fld>
            <a:endParaRPr lang="en-US"/>
          </a:p>
        </p:txBody>
      </p:sp>
    </p:spTree>
    <p:extLst>
      <p:ext uri="{BB962C8B-B14F-4D97-AF65-F5344CB8AC3E}">
        <p14:creationId xmlns:p14="http://schemas.microsoft.com/office/powerpoint/2010/main" val="321009549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0388F7-6923-6ED6-90D3-FAF969B3E575}"/>
              </a:ext>
            </a:extLst>
          </p:cNvPr>
          <p:cNvSpPr>
            <a:spLocks noGrp="1"/>
          </p:cNvSpPr>
          <p:nvPr>
            <p:ph type="title"/>
          </p:nvPr>
        </p:nvSpPr>
        <p:spPr>
          <a:xfrm>
            <a:off x="810000" y="447188"/>
            <a:ext cx="10571998" cy="970450"/>
          </a:xfrm>
        </p:spPr>
        <p:txBody>
          <a:bodyPr>
            <a:normAutofit/>
          </a:bodyPr>
          <a:lstStyle/>
          <a:p>
            <a:r>
              <a:rPr lang="en-PR"/>
              <a:t>Problem Statement</a:t>
            </a:r>
          </a:p>
        </p:txBody>
      </p:sp>
      <p:graphicFrame>
        <p:nvGraphicFramePr>
          <p:cNvPr id="21" name="Content Placeholder 2">
            <a:extLst>
              <a:ext uri="{FF2B5EF4-FFF2-40B4-BE49-F238E27FC236}">
                <a16:creationId xmlns:a16="http://schemas.microsoft.com/office/drawing/2014/main" id="{103DF133-C257-5154-2394-6B51E8B55B72}"/>
              </a:ext>
            </a:extLst>
          </p:cNvPr>
          <p:cNvGraphicFramePr>
            <a:graphicFrameLocks noGrp="1"/>
          </p:cNvGraphicFramePr>
          <p:nvPr>
            <p:ph idx="1"/>
            <p:extLst>
              <p:ext uri="{D42A27DB-BD31-4B8C-83A1-F6EECF244321}">
                <p14:modId xmlns:p14="http://schemas.microsoft.com/office/powerpoint/2010/main" val="1877866304"/>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Slide Number Placeholder 23">
            <a:extLst>
              <a:ext uri="{FF2B5EF4-FFF2-40B4-BE49-F238E27FC236}">
                <a16:creationId xmlns:a16="http://schemas.microsoft.com/office/drawing/2014/main" id="{34F7A317-8E04-F538-68EA-88A3770C9B7B}"/>
              </a:ext>
            </a:extLst>
          </p:cNvPr>
          <p:cNvSpPr>
            <a:spLocks noGrp="1"/>
          </p:cNvSpPr>
          <p:nvPr>
            <p:ph type="sldNum" sz="quarter" idx="12"/>
          </p:nvPr>
        </p:nvSpPr>
        <p:spPr/>
        <p:txBody>
          <a:bodyPr/>
          <a:lstStyle/>
          <a:p>
            <a:fld id="{D57F1E4F-1CFF-5643-939E-217C01CDF565}" type="slidenum">
              <a:rPr lang="en-US" dirty="0"/>
              <a:pPr/>
              <a:t>3</a:t>
            </a:fld>
            <a:endParaRPr lang="en-US"/>
          </a:p>
        </p:txBody>
      </p:sp>
    </p:spTree>
    <p:extLst>
      <p:ext uri="{BB962C8B-B14F-4D97-AF65-F5344CB8AC3E}">
        <p14:creationId xmlns:p14="http://schemas.microsoft.com/office/powerpoint/2010/main" val="129987023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AE1765-BFC3-1CD5-76DF-8B3249783925}"/>
              </a:ext>
            </a:extLst>
          </p:cNvPr>
          <p:cNvSpPr>
            <a:spLocks noGrp="1"/>
          </p:cNvSpPr>
          <p:nvPr>
            <p:ph type="title"/>
          </p:nvPr>
        </p:nvSpPr>
        <p:spPr>
          <a:xfrm>
            <a:off x="810000" y="447188"/>
            <a:ext cx="10571998" cy="970450"/>
          </a:xfrm>
        </p:spPr>
        <p:txBody>
          <a:bodyPr>
            <a:normAutofit/>
          </a:bodyPr>
          <a:lstStyle/>
          <a:p>
            <a:r>
              <a:rPr lang="en-US"/>
              <a:t>Main Objectives</a:t>
            </a:r>
          </a:p>
        </p:txBody>
      </p:sp>
      <p:graphicFrame>
        <p:nvGraphicFramePr>
          <p:cNvPr id="12" name="Content Placeholder 2">
            <a:extLst>
              <a:ext uri="{FF2B5EF4-FFF2-40B4-BE49-F238E27FC236}">
                <a16:creationId xmlns:a16="http://schemas.microsoft.com/office/drawing/2014/main" id="{3268212A-FC26-3449-1EF4-28D82458FBF6}"/>
              </a:ext>
            </a:extLst>
          </p:cNvPr>
          <p:cNvGraphicFramePr>
            <a:graphicFrameLocks noGrp="1"/>
          </p:cNvGraphicFramePr>
          <p:nvPr>
            <p:ph idx="1"/>
            <p:extLst>
              <p:ext uri="{D42A27DB-BD31-4B8C-83A1-F6EECF244321}">
                <p14:modId xmlns:p14="http://schemas.microsoft.com/office/powerpoint/2010/main" val="633429741"/>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Slide Number Placeholder 23">
            <a:extLst>
              <a:ext uri="{FF2B5EF4-FFF2-40B4-BE49-F238E27FC236}">
                <a16:creationId xmlns:a16="http://schemas.microsoft.com/office/drawing/2014/main" id="{0FED3C08-9A43-E22B-1508-FEB0D97D6D42}"/>
              </a:ext>
            </a:extLst>
          </p:cNvPr>
          <p:cNvSpPr>
            <a:spLocks noGrp="1"/>
          </p:cNvSpPr>
          <p:nvPr>
            <p:ph type="sldNum" sz="quarter" idx="12"/>
          </p:nvPr>
        </p:nvSpPr>
        <p:spPr/>
        <p:txBody>
          <a:bodyPr/>
          <a:lstStyle/>
          <a:p>
            <a:fld id="{D57F1E4F-1CFF-5643-939E-217C01CDF565}" type="slidenum">
              <a:rPr lang="en-US" dirty="0"/>
              <a:pPr/>
              <a:t>4</a:t>
            </a:fld>
            <a:endParaRPr lang="en-US"/>
          </a:p>
        </p:txBody>
      </p:sp>
    </p:spTree>
    <p:extLst>
      <p:ext uri="{BB962C8B-B14F-4D97-AF65-F5344CB8AC3E}">
        <p14:creationId xmlns:p14="http://schemas.microsoft.com/office/powerpoint/2010/main" val="248442805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57" name="Rectangle 72">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9CC9C7-228C-215A-61AA-DE997811C8C0}"/>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System Architecture Diagram</a:t>
            </a:r>
          </a:p>
        </p:txBody>
      </p:sp>
      <p:pic>
        <p:nvPicPr>
          <p:cNvPr id="2050" name="Picture 2">
            <a:extLst>
              <a:ext uri="{FF2B5EF4-FFF2-40B4-BE49-F238E27FC236}">
                <a16:creationId xmlns:a16="http://schemas.microsoft.com/office/drawing/2014/main" id="{9A451232-112F-1A74-25CC-9A16DD8BDA5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1514" y="536906"/>
            <a:ext cx="6287162" cy="578418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8815EDD-88E5-9CFC-F221-738E437514FE}"/>
              </a:ext>
            </a:extLst>
          </p:cNvPr>
          <p:cNvSpPr>
            <a:spLocks noGrp="1"/>
          </p:cNvSpPr>
          <p:nvPr>
            <p:ph type="sldNum" sz="quarter" idx="12"/>
          </p:nvPr>
        </p:nvSpPr>
        <p:spPr>
          <a:xfrm>
            <a:off x="10678331" y="5915888"/>
            <a:ext cx="1062155" cy="490599"/>
          </a:xfrm>
        </p:spPr>
        <p:txBody>
          <a:bodyPr vert="horz" lIns="91440" tIns="45720" rIns="91440" bIns="10800" rtlCol="0" anchor="b">
            <a:normAutofit/>
          </a:bodyPr>
          <a:lstStyle/>
          <a:p>
            <a:pPr>
              <a:spcAft>
                <a:spcPts val="600"/>
              </a:spcAft>
            </a:pPr>
            <a:fld id="{D57F1E4F-1CFF-5643-939E-217C01CDF565}"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333709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F40C87-CA96-9769-4FCA-560D57CA5C28}"/>
              </a:ext>
            </a:extLst>
          </p:cNvPr>
          <p:cNvSpPr>
            <a:spLocks noGrp="1"/>
          </p:cNvSpPr>
          <p:nvPr>
            <p:ph type="title"/>
          </p:nvPr>
        </p:nvSpPr>
        <p:spPr>
          <a:xfrm>
            <a:off x="810000" y="447188"/>
            <a:ext cx="10571998" cy="970450"/>
          </a:xfrm>
          <a:effectLst/>
        </p:spPr>
        <p:txBody>
          <a:bodyPr>
            <a:normAutofit/>
          </a:bodyPr>
          <a:lstStyle/>
          <a:p>
            <a:r>
              <a:rPr lang="en-US"/>
              <a:t>Tech Stack </a:t>
            </a:r>
          </a:p>
        </p:txBody>
      </p:sp>
      <p:pic>
        <p:nvPicPr>
          <p:cNvPr id="4" name="Picture 3">
            <a:extLst>
              <a:ext uri="{FF2B5EF4-FFF2-40B4-BE49-F238E27FC236}">
                <a16:creationId xmlns:a16="http://schemas.microsoft.com/office/drawing/2014/main" id="{F3498A38-CB8A-12CB-42BD-580F158735E1}"/>
              </a:ext>
            </a:extLst>
          </p:cNvPr>
          <p:cNvPicPr>
            <a:picLocks noChangeAspect="1"/>
          </p:cNvPicPr>
          <p:nvPr/>
        </p:nvPicPr>
        <p:blipFill>
          <a:blip r:embed="rId3"/>
          <a:stretch>
            <a:fillRect/>
          </a:stretch>
        </p:blipFill>
        <p:spPr>
          <a:xfrm>
            <a:off x="1275119" y="3266057"/>
            <a:ext cx="1867767" cy="1926135"/>
          </a:xfrm>
          <a:prstGeom prst="rect">
            <a:avLst/>
          </a:prstGeom>
        </p:spPr>
      </p:pic>
      <p:sp>
        <p:nvSpPr>
          <p:cNvPr id="6" name="AutoShape 4" descr="weLaika Web - JavaScript Framework">
            <a:extLst>
              <a:ext uri="{FF2B5EF4-FFF2-40B4-BE49-F238E27FC236}">
                <a16:creationId xmlns:a16="http://schemas.microsoft.com/office/drawing/2014/main" id="{8D88E47B-D2D5-49B0-01CC-C1A748B84A5D}"/>
              </a:ext>
            </a:extLst>
          </p:cNvPr>
          <p:cNvSpPr>
            <a:spLocks noChangeAspect="1" noChangeArrowheads="1"/>
          </p:cNvSpPr>
          <p:nvPr/>
        </p:nvSpPr>
        <p:spPr bwMode="auto">
          <a:xfrm>
            <a:off x="5340760" y="37967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R"/>
          </a:p>
        </p:txBody>
      </p:sp>
      <p:pic>
        <p:nvPicPr>
          <p:cNvPr id="13" name="Picture 12">
            <a:extLst>
              <a:ext uri="{FF2B5EF4-FFF2-40B4-BE49-F238E27FC236}">
                <a16:creationId xmlns:a16="http://schemas.microsoft.com/office/drawing/2014/main" id="{46FA1E2A-6A1D-0441-4785-B40A1B89A1FC}"/>
              </a:ext>
            </a:extLst>
          </p:cNvPr>
          <p:cNvPicPr>
            <a:picLocks noChangeAspect="1"/>
          </p:cNvPicPr>
          <p:nvPr/>
        </p:nvPicPr>
        <p:blipFill>
          <a:blip r:embed="rId4"/>
          <a:stretch>
            <a:fillRect/>
          </a:stretch>
        </p:blipFill>
        <p:spPr>
          <a:xfrm>
            <a:off x="3658691" y="3266057"/>
            <a:ext cx="1682069" cy="1926134"/>
          </a:xfrm>
          <a:prstGeom prst="rect">
            <a:avLst/>
          </a:prstGeom>
        </p:spPr>
      </p:pic>
      <p:sp>
        <p:nvSpPr>
          <p:cNvPr id="14" name="TextBox 13">
            <a:extLst>
              <a:ext uri="{FF2B5EF4-FFF2-40B4-BE49-F238E27FC236}">
                <a16:creationId xmlns:a16="http://schemas.microsoft.com/office/drawing/2014/main" id="{A26B3265-91DB-84EA-80D6-922EF57E9DE0}"/>
              </a:ext>
            </a:extLst>
          </p:cNvPr>
          <p:cNvSpPr txBox="1"/>
          <p:nvPr/>
        </p:nvSpPr>
        <p:spPr>
          <a:xfrm>
            <a:off x="2469205" y="2167212"/>
            <a:ext cx="1867766" cy="461665"/>
          </a:xfrm>
          <a:prstGeom prst="rect">
            <a:avLst/>
          </a:prstGeom>
          <a:noFill/>
        </p:spPr>
        <p:txBody>
          <a:bodyPr wrap="square" rtlCol="0">
            <a:spAutoFit/>
          </a:bodyPr>
          <a:lstStyle/>
          <a:p>
            <a:r>
              <a:rPr lang="en-PR" sz="2400"/>
              <a:t>Front-End</a:t>
            </a:r>
          </a:p>
        </p:txBody>
      </p:sp>
      <p:sp>
        <p:nvSpPr>
          <p:cNvPr id="19" name="TextBox 18">
            <a:extLst>
              <a:ext uri="{FF2B5EF4-FFF2-40B4-BE49-F238E27FC236}">
                <a16:creationId xmlns:a16="http://schemas.microsoft.com/office/drawing/2014/main" id="{CDB644C3-3587-1404-C898-11A7A74E5A26}"/>
              </a:ext>
            </a:extLst>
          </p:cNvPr>
          <p:cNvSpPr txBox="1"/>
          <p:nvPr/>
        </p:nvSpPr>
        <p:spPr>
          <a:xfrm>
            <a:off x="7755217" y="2161431"/>
            <a:ext cx="1867766" cy="461665"/>
          </a:xfrm>
          <a:prstGeom prst="rect">
            <a:avLst/>
          </a:prstGeom>
          <a:noFill/>
        </p:spPr>
        <p:txBody>
          <a:bodyPr wrap="square" rtlCol="0">
            <a:spAutoFit/>
          </a:bodyPr>
          <a:lstStyle/>
          <a:p>
            <a:r>
              <a:rPr lang="en-PR" sz="2400"/>
              <a:t>Back-End</a:t>
            </a:r>
          </a:p>
        </p:txBody>
      </p:sp>
      <p:pic>
        <p:nvPicPr>
          <p:cNvPr id="1036" name="Picture 12" descr="Stéphane ESTEVE / lightweight-django · GitLab">
            <a:extLst>
              <a:ext uri="{FF2B5EF4-FFF2-40B4-BE49-F238E27FC236}">
                <a16:creationId xmlns:a16="http://schemas.microsoft.com/office/drawing/2014/main" id="{2E5568AE-011C-8D88-6477-7C24C2F363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9101" y="2650188"/>
            <a:ext cx="2067388" cy="20673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thon Logo, history, meaning, symbol, PNG">
            <a:extLst>
              <a:ext uri="{FF2B5EF4-FFF2-40B4-BE49-F238E27FC236}">
                <a16:creationId xmlns:a16="http://schemas.microsoft.com/office/drawing/2014/main" id="{F30E174F-332C-D78A-CE39-783CB4550FA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201" r="20921"/>
          <a:stretch/>
        </p:blipFill>
        <p:spPr bwMode="auto">
          <a:xfrm>
            <a:off x="6593208" y="2777435"/>
            <a:ext cx="1963851" cy="19421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ostgresql-logo | Unixmen">
            <a:extLst>
              <a:ext uri="{FF2B5EF4-FFF2-40B4-BE49-F238E27FC236}">
                <a16:creationId xmlns:a16="http://schemas.microsoft.com/office/drawing/2014/main" id="{7D09ED88-34B3-6D90-2582-EE6F6D3947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3207" y="4645671"/>
            <a:ext cx="1963851" cy="218374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ocust | Digital.ai">
            <a:extLst>
              <a:ext uri="{FF2B5EF4-FFF2-40B4-BE49-F238E27FC236}">
                <a16:creationId xmlns:a16="http://schemas.microsoft.com/office/drawing/2014/main" id="{7DF24C01-8721-B6CD-574B-3B9AF5A835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9100" y="4645671"/>
            <a:ext cx="2067389" cy="206738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3BF1F76-8465-64BB-7E9A-05DD1336ED51}"/>
              </a:ext>
            </a:extLst>
          </p:cNvPr>
          <p:cNvSpPr>
            <a:spLocks noGrp="1"/>
          </p:cNvSpPr>
          <p:nvPr>
            <p:ph type="sldNum" sz="quarter" idx="12"/>
          </p:nvPr>
        </p:nvSpPr>
        <p:spPr/>
        <p:txBody>
          <a:bodyPr/>
          <a:lstStyle/>
          <a:p>
            <a:fld id="{D57F1E4F-1CFF-5643-939E-217C01CDF565}" type="slidenum">
              <a:rPr lang="en-US" dirty="0"/>
              <a:pPr/>
              <a:t>6</a:t>
            </a:fld>
            <a:endParaRPr lang="en-US"/>
          </a:p>
        </p:txBody>
      </p:sp>
    </p:spTree>
    <p:extLst>
      <p:ext uri="{BB962C8B-B14F-4D97-AF65-F5344CB8AC3E}">
        <p14:creationId xmlns:p14="http://schemas.microsoft.com/office/powerpoint/2010/main" val="6979887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3" name="Rectangle 16">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B7EF9E3-FEF3-C43C-08FE-40CA3C13E513}"/>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a:solidFill>
                  <a:srgbClr val="FFFFFF"/>
                </a:solidFill>
              </a:rPr>
              <a:t>Performance Improvements and Results</a:t>
            </a:r>
          </a:p>
        </p:txBody>
      </p:sp>
      <p:sp>
        <p:nvSpPr>
          <p:cNvPr id="4" name="Slide Number Placeholder 3">
            <a:extLst>
              <a:ext uri="{FF2B5EF4-FFF2-40B4-BE49-F238E27FC236}">
                <a16:creationId xmlns:a16="http://schemas.microsoft.com/office/drawing/2014/main" id="{B3E1AC1B-00B0-2D13-B8EB-88D86EA0DCCC}"/>
              </a:ext>
            </a:extLst>
          </p:cNvPr>
          <p:cNvSpPr>
            <a:spLocks noGrp="1"/>
          </p:cNvSpPr>
          <p:nvPr>
            <p:ph type="sldNum" sz="quarter" idx="12"/>
          </p:nvPr>
        </p:nvSpPr>
        <p:spPr>
          <a:xfrm>
            <a:off x="10678331" y="6096419"/>
            <a:ext cx="1062155" cy="490599"/>
          </a:xfrm>
        </p:spPr>
        <p:txBody>
          <a:bodyPr vert="horz" lIns="91440" tIns="45720" rIns="91440" bIns="10800" rtlCol="0" anchor="b">
            <a:normAutofit/>
          </a:bodyPr>
          <a:lstStyle/>
          <a:p>
            <a:pPr>
              <a:spcAft>
                <a:spcPts val="600"/>
              </a:spcAft>
            </a:pPr>
            <a:fld id="{D57F1E4F-1CFF-5643-939E-217C01CDF565}" type="slidenum">
              <a:rPr lang="en-US" smtClean="0"/>
              <a:pPr>
                <a:spcAft>
                  <a:spcPts val="600"/>
                </a:spcAft>
              </a:pPr>
              <a:t>7</a:t>
            </a:fld>
            <a:endParaRPr lang="en-US"/>
          </a:p>
        </p:txBody>
      </p:sp>
      <p:pic>
        <p:nvPicPr>
          <p:cNvPr id="25" name="Picture 24" descr="A picture containing graphical user interface&#10;&#10;Description automatically generated">
            <a:extLst>
              <a:ext uri="{FF2B5EF4-FFF2-40B4-BE49-F238E27FC236}">
                <a16:creationId xmlns:a16="http://schemas.microsoft.com/office/drawing/2014/main" id="{7F4E6995-E3DE-4D97-EE4A-DE3982C4E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43" y="2042666"/>
            <a:ext cx="11584969" cy="2318918"/>
          </a:xfrm>
          <a:prstGeom prst="rect">
            <a:avLst/>
          </a:prstGeom>
        </p:spPr>
      </p:pic>
      <p:pic>
        <p:nvPicPr>
          <p:cNvPr id="3" name="Picture 4" descr="Graphical user interface, text, application, chat or text message&#10;&#10;Description automatically generated">
            <a:extLst>
              <a:ext uri="{FF2B5EF4-FFF2-40B4-BE49-F238E27FC236}">
                <a16:creationId xmlns:a16="http://schemas.microsoft.com/office/drawing/2014/main" id="{40C0C69B-1997-302A-642B-D360B65B151D}"/>
              </a:ext>
            </a:extLst>
          </p:cNvPr>
          <p:cNvPicPr>
            <a:picLocks noChangeAspect="1"/>
          </p:cNvPicPr>
          <p:nvPr/>
        </p:nvPicPr>
        <p:blipFill>
          <a:blip r:embed="rId3"/>
          <a:stretch>
            <a:fillRect/>
          </a:stretch>
        </p:blipFill>
        <p:spPr>
          <a:xfrm>
            <a:off x="3228975" y="4989801"/>
            <a:ext cx="5734050" cy="619125"/>
          </a:xfrm>
          <a:prstGeom prst="rect">
            <a:avLst/>
          </a:prstGeom>
        </p:spPr>
      </p:pic>
    </p:spTree>
    <p:extLst>
      <p:ext uri="{BB962C8B-B14F-4D97-AF65-F5344CB8AC3E}">
        <p14:creationId xmlns:p14="http://schemas.microsoft.com/office/powerpoint/2010/main" val="369428153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E61B-381C-3973-9549-1178C6752139}"/>
              </a:ext>
            </a:extLst>
          </p:cNvPr>
          <p:cNvSpPr>
            <a:spLocks noGrp="1"/>
          </p:cNvSpPr>
          <p:nvPr>
            <p:ph type="title"/>
          </p:nvPr>
        </p:nvSpPr>
        <p:spPr/>
        <p:txBody>
          <a:bodyPr vert="horz" lIns="91440" tIns="45720" rIns="91440" bIns="45720" rtlCol="0" anchor="ctr">
            <a:noAutofit/>
          </a:bodyPr>
          <a:lstStyle/>
          <a:p>
            <a:r>
              <a:rPr lang="en-US" sz="6000" dirty="0"/>
              <a:t>Demo</a:t>
            </a:r>
            <a:endParaRPr lang="en-US" dirty="0"/>
          </a:p>
        </p:txBody>
      </p:sp>
      <p:sp>
        <p:nvSpPr>
          <p:cNvPr id="4" name="Slide Number Placeholder 3">
            <a:extLst>
              <a:ext uri="{FF2B5EF4-FFF2-40B4-BE49-F238E27FC236}">
                <a16:creationId xmlns:a16="http://schemas.microsoft.com/office/drawing/2014/main" id="{A8E2ED78-3E4D-E39A-79A6-370474365459}"/>
              </a:ext>
            </a:extLst>
          </p:cNvPr>
          <p:cNvSpPr>
            <a:spLocks noGrp="1"/>
          </p:cNvSpPr>
          <p:nvPr>
            <p:ph type="sldNum" sz="quarter" idx="12"/>
          </p:nvPr>
        </p:nvSpPr>
        <p:spPr/>
        <p:txBody>
          <a:bodyPr/>
          <a:lstStyle/>
          <a:p>
            <a:fld id="{D57F1E4F-1CFF-5643-939E-217C01CDF565}" type="slidenum">
              <a:rPr lang="en-US" dirty="0"/>
              <a:pPr/>
              <a:t>8</a:t>
            </a:fld>
            <a:endParaRPr lang="en-US"/>
          </a:p>
        </p:txBody>
      </p:sp>
    </p:spTree>
    <p:extLst>
      <p:ext uri="{BB962C8B-B14F-4D97-AF65-F5344CB8AC3E}">
        <p14:creationId xmlns:p14="http://schemas.microsoft.com/office/powerpoint/2010/main" val="32728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43CE36-1131-5F2A-CBD3-F0B07FA53BDA}"/>
              </a:ext>
            </a:extLst>
          </p:cNvPr>
          <p:cNvSpPr>
            <a:spLocks noGrp="1"/>
          </p:cNvSpPr>
          <p:nvPr>
            <p:ph type="sldNum" sz="quarter" idx="12"/>
          </p:nvPr>
        </p:nvSpPr>
        <p:spPr/>
        <p:txBody>
          <a:bodyPr/>
          <a:lstStyle/>
          <a:p>
            <a:fld id="{D57F1E4F-1CFF-5643-939E-217C01CDF565}" type="slidenum">
              <a:rPr lang="en-US" dirty="0"/>
              <a:pPr/>
              <a:t>9</a:t>
            </a:fld>
            <a:endParaRPr lang="en-US"/>
          </a:p>
        </p:txBody>
      </p:sp>
      <p:pic>
        <p:nvPicPr>
          <p:cNvPr id="4" name="Online Media 3" title="MyUniPerformance Pitch Video">
            <a:hlinkClick r:id="" action="ppaction://media"/>
            <a:extLst>
              <a:ext uri="{FF2B5EF4-FFF2-40B4-BE49-F238E27FC236}">
                <a16:creationId xmlns:a16="http://schemas.microsoft.com/office/drawing/2014/main" id="{E6157E63-4F21-7F87-10A8-F7E51E2D78A9}"/>
              </a:ext>
            </a:extLst>
          </p:cNvPr>
          <p:cNvPicPr>
            <a:picLocks noRot="1" noChangeAspect="1"/>
          </p:cNvPicPr>
          <p:nvPr>
            <a:videoFile r:link="rId1"/>
          </p:nvPr>
        </p:nvPicPr>
        <p:blipFill>
          <a:blip r:embed="rId3"/>
          <a:stretch>
            <a:fillRect/>
          </a:stretch>
        </p:blipFill>
        <p:spPr>
          <a:xfrm>
            <a:off x="1761252" y="216110"/>
            <a:ext cx="8987692" cy="6308549"/>
          </a:xfrm>
          <a:prstGeom prst="rect">
            <a:avLst/>
          </a:prstGeom>
        </p:spPr>
      </p:pic>
    </p:spTree>
    <p:extLst>
      <p:ext uri="{BB962C8B-B14F-4D97-AF65-F5344CB8AC3E}">
        <p14:creationId xmlns:p14="http://schemas.microsoft.com/office/powerpoint/2010/main" val="3725684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509BE12B8331A4F848EB22802B9E25A" ma:contentTypeVersion="7" ma:contentTypeDescription="Create a new document." ma:contentTypeScope="" ma:versionID="b72b69437c27f9d0da7c87a6b40668db">
  <xsd:schema xmlns:xsd="http://www.w3.org/2001/XMLSchema" xmlns:xs="http://www.w3.org/2001/XMLSchema" xmlns:p="http://schemas.microsoft.com/office/2006/metadata/properties" xmlns:ns1="http://schemas.microsoft.com/sharepoint/v3" xmlns:ns3="e1f88f43-8e97-45f1-989a-88116d9ecd78" targetNamespace="http://schemas.microsoft.com/office/2006/metadata/properties" ma:root="true" ma:fieldsID="780ed7464be27cb292d6158f23d36085" ns1:_="" ns3:_="">
    <xsd:import namespace="http://schemas.microsoft.com/sharepoint/v3"/>
    <xsd:import namespace="e1f88f43-8e97-45f1-989a-88116d9ecd78"/>
    <xsd:element name="properties">
      <xsd:complexType>
        <xsd:sequence>
          <xsd:element name="documentManagement">
            <xsd:complexType>
              <xsd:all>
                <xsd:element ref="ns3:MediaServiceMetadata" minOccurs="0"/>
                <xsd:element ref="ns3:MediaServiceFastMetadata" minOccurs="0"/>
                <xsd:element ref="ns3:MediaServiceDateTaken"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f88f43-8e97-45f1-989a-88116d9ecd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6CFAA9-5DCF-4992-B04A-1AA7A9BB3D48}">
  <ds:schemaRefs>
    <ds:schemaRef ds:uri="http://schemas.microsoft.com/sharepoint/v3/contenttype/forms"/>
  </ds:schemaRefs>
</ds:datastoreItem>
</file>

<file path=customXml/itemProps2.xml><?xml version="1.0" encoding="utf-8"?>
<ds:datastoreItem xmlns:ds="http://schemas.openxmlformats.org/officeDocument/2006/customXml" ds:itemID="{32AD390E-C41C-4011-8AC4-54EB716E5965}">
  <ds:schemaRefs>
    <ds:schemaRef ds:uri="e1f88f43-8e97-45f1-989a-88116d9ecd7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39132B-0459-430F-9C5E-BD3146569C9F}">
  <ds:schemaRefs>
    <ds:schemaRef ds:uri="e1f88f43-8e97-45f1-989a-88116d9ecd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PowerPoint Presentation</vt:lpstr>
      <vt:lpstr>About the team</vt:lpstr>
      <vt:lpstr>Problem Statement</vt:lpstr>
      <vt:lpstr>Main Objectives</vt:lpstr>
      <vt:lpstr>System Architecture Diagram</vt:lpstr>
      <vt:lpstr>Tech Stack </vt:lpstr>
      <vt:lpstr>Performance Improvements and Results</vt:lpstr>
      <vt:lpstr>Demo</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ARMANDO LEON GONZALEZ</dc:creator>
  <cp:revision>48</cp:revision>
  <dcterms:created xsi:type="dcterms:W3CDTF">2022-05-12T00:29:05Z</dcterms:created>
  <dcterms:modified xsi:type="dcterms:W3CDTF">2022-05-13T10:44:09Z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0x010100B509BE12B8331A4F848EB22802B9E25A</vt:lpwstr>
  </property>
</Properties>
</file>