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294" r:id="rId55"/>
    <p:sldId id="295" r:id="rId56"/>
    <p:sldId id="308" r:id="rId57"/>
    <p:sldId id="309" r:id="rId58"/>
    <p:sldId id="310" r:id="rId59"/>
    <p:sldId id="311" r:id="rId6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ACF-9422-4143-8CB6-6CA06ACF38B3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8ECE-20C0-4535-A831-9F9716D75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62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ACF-9422-4143-8CB6-6CA06ACF38B3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8ECE-20C0-4535-A831-9F9716D75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81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ACF-9422-4143-8CB6-6CA06ACF38B3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8ECE-20C0-4535-A831-9F9716D75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34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ACF-9422-4143-8CB6-6CA06ACF38B3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8ECE-20C0-4535-A831-9F9716D75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22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ACF-9422-4143-8CB6-6CA06ACF38B3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8ECE-20C0-4535-A831-9F9716D75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59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ACF-9422-4143-8CB6-6CA06ACF38B3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8ECE-20C0-4535-A831-9F9716D75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44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ACF-9422-4143-8CB6-6CA06ACF38B3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8ECE-20C0-4535-A831-9F9716D75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3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ACF-9422-4143-8CB6-6CA06ACF38B3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8ECE-20C0-4535-A831-9F9716D75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2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ACF-9422-4143-8CB6-6CA06ACF38B3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8ECE-20C0-4535-A831-9F9716D75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96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ACF-9422-4143-8CB6-6CA06ACF38B3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8ECE-20C0-4535-A831-9F9716D75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32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ACF-9422-4143-8CB6-6CA06ACF38B3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8ECE-20C0-4535-A831-9F9716D75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2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B5ACF-9422-4143-8CB6-6CA06ACF38B3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08ECE-20C0-4535-A831-9F9716D75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1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442137"/>
            <a:ext cx="9144000" cy="2387600"/>
          </a:xfrm>
        </p:spPr>
        <p:txBody>
          <a:bodyPr>
            <a:normAutofit/>
          </a:bodyPr>
          <a:lstStyle/>
          <a:p>
            <a:endParaRPr lang="ru-RU" sz="48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524000" y="154239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Тема: Основы </a:t>
            </a:r>
            <a:r>
              <a:rPr lang="en-US" sz="4000" dirty="0"/>
              <a:t>JavaScript</a:t>
            </a:r>
            <a:endParaRPr lang="ru-RU" sz="40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048000" y="433763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err="1"/>
              <a:t>Тлеубаева</a:t>
            </a:r>
            <a:r>
              <a:rPr lang="ru-RU" sz="2800" dirty="0"/>
              <a:t> А</a:t>
            </a:r>
            <a:r>
              <a:rPr lang="en-GB" sz="2800" dirty="0"/>
              <a:t>.</a:t>
            </a:r>
            <a:r>
              <a:rPr lang="ru-RU" sz="2800" dirty="0"/>
              <a:t>О</a:t>
            </a:r>
            <a:r>
              <a:rPr lang="en-GB" sz="2800" dirty="0"/>
              <a:t>.</a:t>
            </a:r>
            <a:endParaRPr lang="ru-RU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156C84-C701-A746-B045-28BCAF5A2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811524"/>
            <a:ext cx="1054100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441774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728662"/>
            <a:ext cx="121539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195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781050"/>
            <a:ext cx="121348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50564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747712"/>
            <a:ext cx="1209675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30189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752475"/>
            <a:ext cx="121158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0891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728662"/>
            <a:ext cx="1212532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47522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747712"/>
            <a:ext cx="1202055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46455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709612"/>
            <a:ext cx="120491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81263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714375"/>
            <a:ext cx="1204912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38848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690562"/>
            <a:ext cx="121539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70023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728662"/>
            <a:ext cx="120777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1705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" y="704850"/>
            <a:ext cx="121062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86151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657225"/>
            <a:ext cx="1205865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76900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676275"/>
            <a:ext cx="1204912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52243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676275"/>
            <a:ext cx="1206817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929873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" y="676275"/>
            <a:ext cx="1210627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36038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" y="671512"/>
            <a:ext cx="1208722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06904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709612"/>
            <a:ext cx="121824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13537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723900"/>
            <a:ext cx="121158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21780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719137"/>
            <a:ext cx="1211580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79880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714375"/>
            <a:ext cx="1209675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98116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695325"/>
            <a:ext cx="1207770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35198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742950"/>
            <a:ext cx="1212532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56826"/>
      </p:ext>
    </p:extLst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709612"/>
            <a:ext cx="120205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13209"/>
      </p:ext>
    </p:extLst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695325"/>
            <a:ext cx="121348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60891"/>
      </p:ext>
    </p:extLst>
  </p:cSld>
  <p:clrMapOvr>
    <a:masterClrMapping/>
  </p:clrMapOvr>
  <p:transition spd="slow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681037"/>
            <a:ext cx="1206817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8430"/>
      </p:ext>
    </p:extLst>
  </p:cSld>
  <p:clrMapOvr>
    <a:masterClrMapping/>
  </p:clrMapOvr>
  <p:transition spd="slow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685800"/>
            <a:ext cx="1209675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16293"/>
      </p:ext>
    </p:extLst>
  </p:cSld>
  <p:clrMapOvr>
    <a:masterClrMapping/>
  </p:clrMapOvr>
  <p:transition spd="slow"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" y="700087"/>
            <a:ext cx="1210627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184646"/>
      </p:ext>
    </p:extLst>
  </p:cSld>
  <p:clrMapOvr>
    <a:masterClrMapping/>
  </p:clrMapOvr>
  <p:transition spd="slow"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728662"/>
            <a:ext cx="121158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88685"/>
      </p:ext>
    </p:extLst>
  </p:cSld>
  <p:clrMapOvr>
    <a:masterClrMapping/>
  </p:clrMapOvr>
  <p:transition spd="slow">
    <p:cov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719137"/>
            <a:ext cx="120967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13624"/>
      </p:ext>
    </p:extLst>
  </p:cSld>
  <p:clrMapOvr>
    <a:masterClrMapping/>
  </p:clrMapOvr>
  <p:transition spd="slow">
    <p:cov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709612"/>
            <a:ext cx="120681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13807"/>
      </p:ext>
    </p:extLst>
  </p:cSld>
  <p:clrMapOvr>
    <a:masterClrMapping/>
  </p:clrMapOvr>
  <p:transition spd="slow">
    <p:cov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690562"/>
            <a:ext cx="1203007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23880"/>
      </p:ext>
    </p:extLst>
  </p:cSld>
  <p:clrMapOvr>
    <a:masterClrMapping/>
  </p:clrMapOvr>
  <p:transition spd="slow">
    <p:cov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704850"/>
            <a:ext cx="120681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66141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728662"/>
            <a:ext cx="121539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225934"/>
      </p:ext>
    </p:extLst>
  </p:cSld>
  <p:clrMapOvr>
    <a:masterClrMapping/>
  </p:clrMapOvr>
  <p:transition spd="slow">
    <p:cov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" y="709612"/>
            <a:ext cx="121062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315866"/>
      </p:ext>
    </p:extLst>
  </p:cSld>
  <p:clrMapOvr>
    <a:masterClrMapping/>
  </p:clrMapOvr>
  <p:transition spd="slow">
    <p:cover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690562"/>
            <a:ext cx="1204912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54287"/>
      </p:ext>
    </p:extLst>
  </p:cSld>
  <p:clrMapOvr>
    <a:masterClrMapping/>
  </p:clrMapOvr>
  <p:transition spd="slow">
    <p:cover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690562"/>
            <a:ext cx="1214437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3115"/>
      </p:ext>
    </p:extLst>
  </p:cSld>
  <p:clrMapOvr>
    <a:masterClrMapping/>
  </p:clrMapOvr>
  <p:transition spd="slow">
    <p:cover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" y="671512"/>
            <a:ext cx="1210627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43142"/>
      </p:ext>
    </p:extLst>
  </p:cSld>
  <p:clrMapOvr>
    <a:masterClrMapping/>
  </p:clrMapOvr>
  <p:transition spd="slow">
    <p:cover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695325"/>
            <a:ext cx="121348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37214"/>
      </p:ext>
    </p:extLst>
  </p:cSld>
  <p:clrMapOvr>
    <a:masterClrMapping/>
  </p:clrMapOvr>
  <p:transition spd="slow">
    <p:cover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681037"/>
            <a:ext cx="1214437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48528"/>
      </p:ext>
    </p:extLst>
  </p:cSld>
  <p:clrMapOvr>
    <a:masterClrMapping/>
  </p:clrMapOvr>
  <p:transition spd="slow">
    <p:cover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709612"/>
            <a:ext cx="1207770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21126"/>
      </p:ext>
    </p:extLst>
  </p:cSld>
  <p:clrMapOvr>
    <a:masterClrMapping/>
  </p:clrMapOvr>
  <p:transition spd="slow">
    <p:cover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676275"/>
            <a:ext cx="1217295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2655"/>
      </p:ext>
    </p:extLst>
  </p:cSld>
  <p:clrMapOvr>
    <a:masterClrMapping/>
  </p:clrMapOvr>
  <p:transition spd="slow">
    <p:cover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685800"/>
            <a:ext cx="1214437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27577"/>
      </p:ext>
    </p:extLst>
  </p:cSld>
  <p:clrMapOvr>
    <a:masterClrMapping/>
  </p:clrMapOvr>
  <p:transition spd="slow">
    <p:cover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671512"/>
            <a:ext cx="1213485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6500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752475"/>
            <a:ext cx="121443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2630"/>
      </p:ext>
    </p:extLst>
  </p:cSld>
  <p:clrMapOvr>
    <a:masterClrMapping/>
  </p:clrMapOvr>
  <p:transition spd="slow">
    <p:cover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719137"/>
            <a:ext cx="1207770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967559"/>
      </p:ext>
    </p:extLst>
  </p:cSld>
  <p:clrMapOvr>
    <a:masterClrMapping/>
  </p:clrMapOvr>
  <p:transition spd="slow">
    <p:cover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657225"/>
            <a:ext cx="1212532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55296"/>
      </p:ext>
    </p:extLst>
  </p:cSld>
  <p:clrMapOvr>
    <a:masterClrMapping/>
  </p:clrMapOvr>
  <p:transition spd="slow">
    <p:cover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690562"/>
            <a:ext cx="1214437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19246"/>
      </p:ext>
    </p:extLst>
  </p:cSld>
  <p:clrMapOvr>
    <a:masterClrMapping/>
  </p:clrMapOvr>
  <p:transition spd="slow">
    <p:cover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666750"/>
            <a:ext cx="1213485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59287"/>
      </p:ext>
    </p:extLst>
  </p:cSld>
  <p:clrMapOvr>
    <a:masterClrMapping/>
  </p:clrMapOvr>
  <p:transition spd="slow">
    <p:cover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681037"/>
            <a:ext cx="1213485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5504"/>
      </p:ext>
    </p:extLst>
  </p:cSld>
  <p:clrMapOvr>
    <a:masterClrMapping/>
  </p:clrMapOvr>
  <p:transition spd="slow">
    <p:cover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676275"/>
            <a:ext cx="121539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24289"/>
      </p:ext>
    </p:extLst>
  </p:cSld>
  <p:clrMapOvr>
    <a:masterClrMapping/>
  </p:clrMapOvr>
  <p:transition spd="slow">
    <p:cover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" y="690562"/>
            <a:ext cx="1210627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9670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752475"/>
            <a:ext cx="121539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8372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795337"/>
            <a:ext cx="1212532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6548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814387"/>
            <a:ext cx="121443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15538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766762"/>
            <a:ext cx="121539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9646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Изображение" ma:contentTypeID="0x0101009148F5A04DDD49CBA7127AADA5FB792B00AADE34325A8B49CDA8BB4DB53328F2140055019137ED04604CA266453C6C7C4C41" ma:contentTypeVersion="1" ma:contentTypeDescription="Отправка изображения." ma:contentTypeScope="" ma:versionID="63dee7f553bdc79f0f74d4b968b390d5">
  <xsd:schema xmlns:xsd="http://www.w3.org/2001/XMLSchema" xmlns:xs="http://www.w3.org/2001/XMLSchema" xmlns:p="http://schemas.microsoft.com/office/2006/metadata/properties" xmlns:ns1="http://schemas.microsoft.com/sharepoint/v3" xmlns:ns2="31705A1D-3D9E-47D5-8F0B-ECBFD9DA794A" xmlns:ns3="http://schemas.microsoft.com/sharepoint/v3/fields" targetNamespace="http://schemas.microsoft.com/office/2006/metadata/properties" ma:root="true" ma:fieldsID="3b3a5dd198b9e2291dd5f232070162f2" ns1:_="" ns2:_="" ns3:_="">
    <xsd:import namespace="http://schemas.microsoft.com/sharepoint/v3"/>
    <xsd:import namespace="31705A1D-3D9E-47D5-8F0B-ECBFD9DA794A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FileRef" minOccurs="0"/>
                <xsd:element ref="ns1:File_x0020_Type" minOccurs="0"/>
                <xsd:element ref="ns1:HTML_x0020_File_x0020_Type" minOccurs="0"/>
                <xsd:element ref="ns1:FSObjType" minOccurs="0"/>
                <xsd:element ref="ns2:ThumbnailExists" minOccurs="0"/>
                <xsd:element ref="ns2:PreviewExists" minOccurs="0"/>
                <xsd:element ref="ns2:ImageWidth" minOccurs="0"/>
                <xsd:element ref="ns2:ImageHeight" minOccurs="0"/>
                <xsd:element ref="ns2:ImageCreateDate" minOccurs="0"/>
                <xsd:element ref="ns3:wic_System_Copyright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FileRef" ma:index="8" nillable="true" ma:displayName="Путь URL-адреса" ma:hidden="true" ma:list="Docs" ma:internalName="FileRef" ma:readOnly="true" ma:showField="FullUrl">
      <xsd:simpleType>
        <xsd:restriction base="dms:Lookup"/>
      </xsd:simpleType>
    </xsd:element>
    <xsd:element name="File_x0020_Type" ma:index="9" nillable="true" ma:displayName="Тип файла" ma:hidden="true" ma:internalName="File_x0020_Type" ma:readOnly="true">
      <xsd:simpleType>
        <xsd:restriction base="dms:Text"/>
      </xsd:simpleType>
    </xsd:element>
    <xsd:element name="HTML_x0020_File_x0020_Type" ma:index="10" nillable="true" ma:displayName="Тип HTML-файла" ma:hidden="true" ma:internalName="HTML_x0020_File_x0020_Type" ma:readOnly="true">
      <xsd:simpleType>
        <xsd:restriction base="dms:Text"/>
      </xsd:simpleType>
    </xsd:element>
    <xsd:element name="FSObjType" ma:index="11" nillable="true" ma:displayName="Тип элемента" ma:hidden="true" ma:list="Docs" ma:internalName="FSObjType" ma:readOnly="true" ma:showField="FSType">
      <xsd:simpleType>
        <xsd:restriction base="dms:Lookup"/>
      </xsd:simpleType>
    </xsd:element>
    <xsd:element name="PublishingStartDate" ma:index="27" nillable="true" ma:displayName="Дата начала расписания" ma:description="" ma:hidden="true" ma:internalName="PublishingStartDate">
      <xsd:simpleType>
        <xsd:restriction base="dms:Unknown"/>
      </xsd:simpleType>
    </xsd:element>
    <xsd:element name="PublishingExpirationDate" ma:index="28" nillable="true" ma:displayName="Дата окончания расписания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705A1D-3D9E-47D5-8F0B-ECBFD9DA794A" elementFormDefault="qualified">
    <xsd:import namespace="http://schemas.microsoft.com/office/2006/documentManagement/types"/>
    <xsd:import namespace="http://schemas.microsoft.com/office/infopath/2007/PartnerControls"/>
    <xsd:element name="ThumbnailExists" ma:index="18" nillable="true" ma:displayName="Эскиз существует" ma:default="FALSE" ma:hidden="true" ma:internalName="ThumbnailExists" ma:readOnly="true">
      <xsd:simpleType>
        <xsd:restriction base="dms:Boolean"/>
      </xsd:simpleType>
    </xsd:element>
    <xsd:element name="PreviewExists" ma:index="19" nillable="true" ma:displayName="Изображение для просмотра существует" ma:default="FALSE" ma:hidden="true" ma:internalName="PreviewExists" ma:readOnly="true">
      <xsd:simpleType>
        <xsd:restriction base="dms:Boolean"/>
      </xsd:simpleType>
    </xsd:element>
    <xsd:element name="ImageWidth" ma:index="20" nillable="true" ma:displayName="Ширина" ma:internalName="ImageWidth" ma:readOnly="true">
      <xsd:simpleType>
        <xsd:restriction base="dms:Unknown"/>
      </xsd:simpleType>
    </xsd:element>
    <xsd:element name="ImageHeight" ma:index="22" nillable="true" ma:displayName="Высота" ma:internalName="ImageHeight" ma:readOnly="true">
      <xsd:simpleType>
        <xsd:restriction base="dms:Unknown"/>
      </xsd:simpleType>
    </xsd:element>
    <xsd:element name="ImageCreateDate" ma:index="25" nillable="true" ma:displayName="Дата создания рисунка" ma:format="DateTime" ma:hidden="true" ma:internalName="ImageCreate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wic_System_Copyright" ma:index="26" nillable="true" ma:displayName="Авторские права" ma:internalName="wic_System_Copyrigh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24" ma:displayName="Автор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 ma:index="23" ma:displayName="Заметки"/>
        <xsd:element name="keywords" minOccurs="0" maxOccurs="1" type="xsd:string" ma:index="14" ma:displayName="Ключевые слова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CreateDate xmlns="31705A1D-3D9E-47D5-8F0B-ECBFD9DA794A" xsi:nil="true"/>
    <PublishingExpirationDate xmlns="http://schemas.microsoft.com/sharepoint/v3" xsi:nil="true"/>
    <PublishingStartDate xmlns="http://schemas.microsoft.com/sharepoint/v3" xsi:nil="true"/>
    <wic_System_Copyright xmlns="http://schemas.microsoft.com/sharepoint/v3/fields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AED931-484D-410C-AF88-C11598A843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1705A1D-3D9E-47D5-8F0B-ECBFD9DA794A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E5A2480-2EF6-4F4C-8EE9-B680B8D077E8}">
  <ds:schemaRefs>
    <ds:schemaRef ds:uri="http://schemas.microsoft.com/office/2006/metadata/properties"/>
    <ds:schemaRef ds:uri="http://schemas.microsoft.com/office/infopath/2007/PartnerControls"/>
    <ds:schemaRef ds:uri="31705A1D-3D9E-47D5-8F0B-ECBFD9DA794A"/>
    <ds:schemaRef ds:uri="http://schemas.microsoft.com/sharepoint/v3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313FBB5A-7174-4E27-80E0-BADAEEE12B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9</Words>
  <Application>Microsoft Macintosh PowerPoint</Application>
  <PresentationFormat>Широкоэкранный</PresentationFormat>
  <Paragraphs>2</Paragraphs>
  <Slides>56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6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 Maloyaroslavtsev</dc:creator>
  <cp:keywords/>
  <dc:description/>
  <cp:lastModifiedBy>Arailym Tleubayeva</cp:lastModifiedBy>
  <cp:revision>8</cp:revision>
  <dcterms:created xsi:type="dcterms:W3CDTF">2016-03-11T15:12:58Z</dcterms:created>
  <dcterms:modified xsi:type="dcterms:W3CDTF">2022-02-21T09:49:52Z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0x0101009148F5A04DDD49CBA7127AADA5FB792B00AADE34325A8B49CDA8BB4DB53328F2140055019137ED04604CA266453C6C7C4C41</vt:lpwstr>
  </property>
</Properties>
</file>