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F6D68B7-E1FD-4D31-8053-F0A34746EC3A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9A23823-06E1-4B17-B0ED-C2D74FBCB0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66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68B7-E1FD-4D31-8053-F0A34746EC3A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3823-06E1-4B17-B0ED-C2D74FBCB0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04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68B7-E1FD-4D31-8053-F0A34746EC3A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3823-06E1-4B17-B0ED-C2D74FBCB0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957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68B7-E1FD-4D31-8053-F0A34746EC3A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3823-06E1-4B17-B0ED-C2D74FBCB0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803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68B7-E1FD-4D31-8053-F0A34746EC3A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3823-06E1-4B17-B0ED-C2D74FBCB0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604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68B7-E1FD-4D31-8053-F0A34746EC3A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3823-06E1-4B17-B0ED-C2D74FBCB0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96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68B7-E1FD-4D31-8053-F0A34746EC3A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3823-06E1-4B17-B0ED-C2D74FBCB0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013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F6D68B7-E1FD-4D31-8053-F0A34746EC3A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3823-06E1-4B17-B0ED-C2D74FBCB0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011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F6D68B7-E1FD-4D31-8053-F0A34746EC3A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3823-06E1-4B17-B0ED-C2D74FBCB0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79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68B7-E1FD-4D31-8053-F0A34746EC3A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3823-06E1-4B17-B0ED-C2D74FBCB0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18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68B7-E1FD-4D31-8053-F0A34746EC3A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3823-06E1-4B17-B0ED-C2D74FBCB0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96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68B7-E1FD-4D31-8053-F0A34746EC3A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3823-06E1-4B17-B0ED-C2D74FBCB0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82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68B7-E1FD-4D31-8053-F0A34746EC3A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3823-06E1-4B17-B0ED-C2D74FBCB0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70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68B7-E1FD-4D31-8053-F0A34746EC3A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3823-06E1-4B17-B0ED-C2D74FBCB0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04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68B7-E1FD-4D31-8053-F0A34746EC3A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3823-06E1-4B17-B0ED-C2D74FBCB0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12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68B7-E1FD-4D31-8053-F0A34746EC3A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3823-06E1-4B17-B0ED-C2D74FBCB0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36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68B7-E1FD-4D31-8053-F0A34746EC3A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3823-06E1-4B17-B0ED-C2D74FBCB0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95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F6D68B7-E1FD-4D31-8053-F0A34746EC3A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9A23823-06E1-4B17-B0ED-C2D74FBCB0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51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B60E-FC16-4CE0-8267-0F7F72AAA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How to make buying cats online easier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D8C5E-2DB3-48A8-B023-A6995F37BC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Arain Ahmed</a:t>
            </a:r>
          </a:p>
        </p:txBody>
      </p:sp>
    </p:spTree>
    <p:extLst>
      <p:ext uri="{BB962C8B-B14F-4D97-AF65-F5344CB8AC3E}">
        <p14:creationId xmlns:p14="http://schemas.microsoft.com/office/powerpoint/2010/main" val="129464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21FE-AEBD-4302-8C67-641F6FF7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934D5-F293-45F3-AA34-8374D863E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a system that makes buying cats online easier for people</a:t>
            </a:r>
          </a:p>
          <a:p>
            <a:r>
              <a:rPr lang="en-GB" dirty="0"/>
              <a:t>Store the data</a:t>
            </a:r>
          </a:p>
          <a:p>
            <a:r>
              <a:rPr lang="en-GB" dirty="0"/>
              <a:t>Gain knowledge from using Microsoft Access</a:t>
            </a:r>
          </a:p>
        </p:txBody>
      </p:sp>
    </p:spTree>
    <p:extLst>
      <p:ext uri="{BB962C8B-B14F-4D97-AF65-F5344CB8AC3E}">
        <p14:creationId xmlns:p14="http://schemas.microsoft.com/office/powerpoint/2010/main" val="207160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BE48-3D5E-4C7C-B535-81DB01DF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68928-5FCC-4C32-BE9F-87F15CD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 interviews with various people</a:t>
            </a:r>
          </a:p>
          <a:p>
            <a:r>
              <a:rPr lang="en-GB" dirty="0"/>
              <a:t>Take feedback into account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470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6BAD-FBAC-466B-B81C-725CA275D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Secondary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5D67E-CC35-438A-8C7C-B2D6136A0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Looking at other websites to see what they offer</a:t>
            </a:r>
          </a:p>
          <a:p>
            <a:r>
              <a:rPr lang="en-GB" dirty="0"/>
              <a:t>Pick out the information from various listings</a:t>
            </a:r>
          </a:p>
          <a:p>
            <a:r>
              <a:rPr lang="en-GB" dirty="0"/>
              <a:t>Look at a kitten checklist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368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5888-DDB1-4192-9B4C-E1B53844D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F578A-8B7A-480F-8656-936A962CB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Kanban</a:t>
            </a:r>
          </a:p>
          <a:p>
            <a:r>
              <a:rPr lang="en-GB" dirty="0"/>
              <a:t>Suited the project</a:t>
            </a:r>
          </a:p>
          <a:p>
            <a:r>
              <a:rPr lang="en-GB" dirty="0"/>
              <a:t>Was compared against Scrum</a:t>
            </a:r>
          </a:p>
        </p:txBody>
      </p:sp>
    </p:spTree>
    <p:extLst>
      <p:ext uri="{BB962C8B-B14F-4D97-AF65-F5344CB8AC3E}">
        <p14:creationId xmlns:p14="http://schemas.microsoft.com/office/powerpoint/2010/main" val="1516504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8E48-F17A-4B9A-9A91-08A726FC7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Presentation of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5764A-5AED-4730-9B81-326DB266C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will now show you the application by inputting data for both tables</a:t>
            </a:r>
          </a:p>
        </p:txBody>
      </p:sp>
    </p:spTree>
    <p:extLst>
      <p:ext uri="{BB962C8B-B14F-4D97-AF65-F5344CB8AC3E}">
        <p14:creationId xmlns:p14="http://schemas.microsoft.com/office/powerpoint/2010/main" val="362049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82AD-4007-4F35-A79A-D209ECD2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C53AF-7623-4ADE-B65E-C5E0697E2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went well and was in a good state</a:t>
            </a:r>
          </a:p>
          <a:p>
            <a:r>
              <a:rPr lang="en-GB" dirty="0"/>
              <a:t>Additional features will need to be implemented</a:t>
            </a:r>
          </a:p>
          <a:p>
            <a:r>
              <a:rPr lang="en-GB" dirty="0"/>
              <a:t>A design choice will need to be chosen at a later stage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10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3F6C-6605-42C0-A606-5089DDFD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CF56B-A3F7-4FBE-8179-7DF211588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1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</TotalTime>
  <Words>124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How to make buying cats online easier</vt:lpstr>
      <vt:lpstr>Aims and Objectives</vt:lpstr>
      <vt:lpstr>Primary Research</vt:lpstr>
      <vt:lpstr>Secondary Research</vt:lpstr>
      <vt:lpstr>Methodology</vt:lpstr>
      <vt:lpstr>Presentation of application</vt:lpstr>
      <vt:lpstr>Reflection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make buying cats online easier</dc:title>
  <dc:creator>Arain Ahmed</dc:creator>
  <cp:lastModifiedBy>Arain Ahmed</cp:lastModifiedBy>
  <cp:revision>5</cp:revision>
  <dcterms:created xsi:type="dcterms:W3CDTF">2020-05-29T16:17:50Z</dcterms:created>
  <dcterms:modified xsi:type="dcterms:W3CDTF">2020-05-29T17:13:51Z</dcterms:modified>
</cp:coreProperties>
</file>